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</p:sldMasterIdLst>
  <p:notesMasterIdLst>
    <p:notesMasterId r:id="rId12"/>
  </p:notesMasterIdLst>
  <p:sldIdLst>
    <p:sldId id="270" r:id="rId2"/>
    <p:sldId id="303" r:id="rId3"/>
    <p:sldId id="278" r:id="rId4"/>
    <p:sldId id="293" r:id="rId5"/>
    <p:sldId id="292" r:id="rId6"/>
    <p:sldId id="296" r:id="rId7"/>
    <p:sldId id="294" r:id="rId8"/>
    <p:sldId id="297" r:id="rId9"/>
    <p:sldId id="301" r:id="rId10"/>
    <p:sldId id="3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9900"/>
    <a:srgbClr val="00FF00"/>
    <a:srgbClr val="FFCC00"/>
    <a:srgbClr val="EB9887"/>
    <a:srgbClr val="00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3857" autoAdjust="0"/>
  </p:normalViewPr>
  <p:slideViewPr>
    <p:cSldViewPr>
      <p:cViewPr varScale="1">
        <p:scale>
          <a:sx n="95" d="100"/>
          <a:sy n="95" d="100"/>
        </p:scale>
        <p:origin x="152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897F9-C50E-49D7-AF27-8D2CDCB6875E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0677DD-B94D-47E0-8257-183F104DADC2}">
      <dgm:prSet phldrT="[Текст]"/>
      <dgm:spPr>
        <a:solidFill>
          <a:srgbClr val="92D05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Ацидоз крупного рогатого скота: последствия и профилактика</a:t>
          </a:r>
        </a:p>
      </dgm:t>
    </dgm:pt>
    <dgm:pt modelId="{F949C19A-EB38-4E54-9BCC-9492D2656DFB}" type="parTrans" cxnId="{D1565CC1-10EB-404E-B40E-92D38F48E5BA}">
      <dgm:prSet/>
      <dgm:spPr/>
      <dgm:t>
        <a:bodyPr/>
        <a:lstStyle/>
        <a:p>
          <a:endParaRPr lang="ru-RU"/>
        </a:p>
      </dgm:t>
    </dgm:pt>
    <dgm:pt modelId="{1DE337C4-009C-4F29-A2B3-AA81521668BA}" type="sibTrans" cxnId="{D1565CC1-10EB-404E-B40E-92D38F48E5BA}">
      <dgm:prSet/>
      <dgm:spPr/>
      <dgm:t>
        <a:bodyPr/>
        <a:lstStyle/>
        <a:p>
          <a:endParaRPr lang="ru-RU"/>
        </a:p>
      </dgm:t>
    </dgm:pt>
    <dgm:pt modelId="{766CABA5-96AA-4ACD-9E2A-CD0B1FFF81C6}" type="pres">
      <dgm:prSet presAssocID="{2FE897F9-C50E-49D7-AF27-8D2CDCB687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C73476-01C6-40C6-9662-4A9DDC14459B}" type="pres">
      <dgm:prSet presAssocID="{6E0677DD-B94D-47E0-8257-183F104DADC2}" presName="vertOne" presStyleCnt="0"/>
      <dgm:spPr/>
    </dgm:pt>
    <dgm:pt modelId="{A10473BA-4055-4178-8C90-01177A105E2E}" type="pres">
      <dgm:prSet presAssocID="{6E0677DD-B94D-47E0-8257-183F104DADC2}" presName="txOne" presStyleLbl="node0" presStyleIdx="0" presStyleCnt="1" custLinFactNeighborX="4407" custLinFactNeighborY="-82199">
        <dgm:presLayoutVars>
          <dgm:chPref val="3"/>
        </dgm:presLayoutVars>
      </dgm:prSet>
      <dgm:spPr/>
    </dgm:pt>
    <dgm:pt modelId="{25D8115E-3AE6-4339-8FB7-3AD8C2FEB1B8}" type="pres">
      <dgm:prSet presAssocID="{6E0677DD-B94D-47E0-8257-183F104DADC2}" presName="horzOne" presStyleCnt="0"/>
      <dgm:spPr/>
    </dgm:pt>
  </dgm:ptLst>
  <dgm:cxnLst>
    <dgm:cxn modelId="{86697F54-030B-40CB-B446-E04C83E65F6D}" type="presOf" srcId="{6E0677DD-B94D-47E0-8257-183F104DADC2}" destId="{A10473BA-4055-4178-8C90-01177A105E2E}" srcOrd="0" destOrd="0" presId="urn:microsoft.com/office/officeart/2005/8/layout/hierarchy4"/>
    <dgm:cxn modelId="{D2D59AAA-F6D0-4A46-BADE-1DEA804366BA}" type="presOf" srcId="{2FE897F9-C50E-49D7-AF27-8D2CDCB6875E}" destId="{766CABA5-96AA-4ACD-9E2A-CD0B1FFF81C6}" srcOrd="0" destOrd="0" presId="urn:microsoft.com/office/officeart/2005/8/layout/hierarchy4"/>
    <dgm:cxn modelId="{D1565CC1-10EB-404E-B40E-92D38F48E5BA}" srcId="{2FE897F9-C50E-49D7-AF27-8D2CDCB6875E}" destId="{6E0677DD-B94D-47E0-8257-183F104DADC2}" srcOrd="0" destOrd="0" parTransId="{F949C19A-EB38-4E54-9BCC-9492D2656DFB}" sibTransId="{1DE337C4-009C-4F29-A2B3-AA81521668BA}"/>
    <dgm:cxn modelId="{2ACD821F-DD8F-4C5A-B2F2-18D340D0C32D}" type="presParOf" srcId="{766CABA5-96AA-4ACD-9E2A-CD0B1FFF81C6}" destId="{80C73476-01C6-40C6-9662-4A9DDC14459B}" srcOrd="0" destOrd="0" presId="urn:microsoft.com/office/officeart/2005/8/layout/hierarchy4"/>
    <dgm:cxn modelId="{9EF245DB-E6F9-4AD5-A0FD-95B1420BC42A}" type="presParOf" srcId="{80C73476-01C6-40C6-9662-4A9DDC14459B}" destId="{A10473BA-4055-4178-8C90-01177A105E2E}" srcOrd="0" destOrd="0" presId="urn:microsoft.com/office/officeart/2005/8/layout/hierarchy4"/>
    <dgm:cxn modelId="{AE094B41-1D0E-4A7E-9CCC-6ADECD40DDA0}" type="presParOf" srcId="{80C73476-01C6-40C6-9662-4A9DDC14459B}" destId="{25D8115E-3AE6-4339-8FB7-3AD8C2FEB1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234CF-4FA9-46F5-9160-27F8E76507A3}" type="doc">
      <dgm:prSet loTypeId="urn:microsoft.com/office/officeart/2005/8/layout/vList3#1" loCatId="picture" qsTypeId="urn:microsoft.com/office/officeart/2005/8/quickstyle/3d2" qsCatId="3D" csTypeId="urn:microsoft.com/office/officeart/2005/8/colors/colorful5" csCatId="colorful" phldr="1"/>
      <dgm:spPr/>
    </dgm:pt>
    <dgm:pt modelId="{438436BC-6B33-4F07-8677-8C14CF92D052}">
      <dgm:prSet phldrT="[Текст]"/>
      <dgm:spPr/>
      <dgm:t>
        <a:bodyPr/>
        <a:lstStyle/>
        <a:p>
          <a:r>
            <a:rPr lang="ru-RU" dirty="0"/>
            <a:t>маститы</a:t>
          </a:r>
        </a:p>
      </dgm:t>
    </dgm:pt>
    <dgm:pt modelId="{6BC8D34C-DD46-43D2-BFEF-33D12079A0A9}" type="parTrans" cxnId="{BBB5F633-3894-46F5-B577-32FDA994E296}">
      <dgm:prSet/>
      <dgm:spPr/>
      <dgm:t>
        <a:bodyPr/>
        <a:lstStyle/>
        <a:p>
          <a:endParaRPr lang="ru-RU"/>
        </a:p>
      </dgm:t>
    </dgm:pt>
    <dgm:pt modelId="{97326625-CC9E-4E01-B9CE-A3C840C17CD7}" type="sibTrans" cxnId="{BBB5F633-3894-46F5-B577-32FDA994E296}">
      <dgm:prSet/>
      <dgm:spPr/>
      <dgm:t>
        <a:bodyPr/>
        <a:lstStyle/>
        <a:p>
          <a:endParaRPr lang="ru-RU"/>
        </a:p>
      </dgm:t>
    </dgm:pt>
    <dgm:pt modelId="{85837251-71EA-4E74-A43C-766D6B2A69E4}">
      <dgm:prSet phldrT="[Текст]"/>
      <dgm:spPr/>
      <dgm:t>
        <a:bodyPr/>
        <a:lstStyle/>
        <a:p>
          <a:r>
            <a:rPr lang="ru-RU" dirty="0"/>
            <a:t>болезни конечностей</a:t>
          </a:r>
        </a:p>
      </dgm:t>
    </dgm:pt>
    <dgm:pt modelId="{700DF409-7149-431C-BCEC-80CA2F71C977}" type="parTrans" cxnId="{84FBCC68-13D5-41AA-8051-F62033B1C4C6}">
      <dgm:prSet/>
      <dgm:spPr/>
      <dgm:t>
        <a:bodyPr/>
        <a:lstStyle/>
        <a:p>
          <a:endParaRPr lang="ru-RU"/>
        </a:p>
      </dgm:t>
    </dgm:pt>
    <dgm:pt modelId="{EFA8E49B-8798-4A48-8F91-A7ADC8368F1B}" type="sibTrans" cxnId="{84FBCC68-13D5-41AA-8051-F62033B1C4C6}">
      <dgm:prSet/>
      <dgm:spPr/>
      <dgm:t>
        <a:bodyPr/>
        <a:lstStyle/>
        <a:p>
          <a:endParaRPr lang="ru-RU"/>
        </a:p>
      </dgm:t>
    </dgm:pt>
    <dgm:pt modelId="{2D7B9D61-3E0F-4B66-9888-C8B865FC195C}">
      <dgm:prSet phldrT="[Текст]"/>
      <dgm:spPr/>
      <dgm:t>
        <a:bodyPr/>
        <a:lstStyle/>
        <a:p>
          <a:r>
            <a:rPr lang="ru-RU" dirty="0"/>
            <a:t>проблемы воспроизводства</a:t>
          </a:r>
        </a:p>
      </dgm:t>
    </dgm:pt>
    <dgm:pt modelId="{0A68E0F7-47D3-4ED8-B892-296CD0532D9C}" type="parTrans" cxnId="{311274D6-253B-4865-8B9A-C83F37080677}">
      <dgm:prSet/>
      <dgm:spPr/>
      <dgm:t>
        <a:bodyPr/>
        <a:lstStyle/>
        <a:p>
          <a:endParaRPr lang="ru-RU"/>
        </a:p>
      </dgm:t>
    </dgm:pt>
    <dgm:pt modelId="{8162857F-A48C-4F80-A16F-43388B4AA1AF}" type="sibTrans" cxnId="{311274D6-253B-4865-8B9A-C83F37080677}">
      <dgm:prSet/>
      <dgm:spPr/>
      <dgm:t>
        <a:bodyPr/>
        <a:lstStyle/>
        <a:p>
          <a:endParaRPr lang="ru-RU"/>
        </a:p>
      </dgm:t>
    </dgm:pt>
    <dgm:pt modelId="{741D66C3-5F10-43AF-81F9-2B026ADC1D57}">
      <dgm:prSet/>
      <dgm:spPr/>
      <dgm:t>
        <a:bodyPr/>
        <a:lstStyle/>
        <a:p>
          <a:r>
            <a:rPr lang="ru-RU" dirty="0"/>
            <a:t>болезни молодняка</a:t>
          </a:r>
        </a:p>
      </dgm:t>
    </dgm:pt>
    <dgm:pt modelId="{A061AF58-1791-46F8-A82D-A8F35D93EC7C}" type="parTrans" cxnId="{740D6B38-26EE-48FC-84F6-005CDC18AE64}">
      <dgm:prSet/>
      <dgm:spPr/>
      <dgm:t>
        <a:bodyPr/>
        <a:lstStyle/>
        <a:p>
          <a:endParaRPr lang="ru-RU"/>
        </a:p>
      </dgm:t>
    </dgm:pt>
    <dgm:pt modelId="{2C066454-5133-408E-9583-66CCABDE2431}" type="sibTrans" cxnId="{740D6B38-26EE-48FC-84F6-005CDC18AE64}">
      <dgm:prSet/>
      <dgm:spPr/>
      <dgm:t>
        <a:bodyPr/>
        <a:lstStyle/>
        <a:p>
          <a:endParaRPr lang="ru-RU"/>
        </a:p>
      </dgm:t>
    </dgm:pt>
    <dgm:pt modelId="{EA90E01A-7410-469D-9E87-32F319621076}" type="pres">
      <dgm:prSet presAssocID="{640234CF-4FA9-46F5-9160-27F8E76507A3}" presName="linearFlow" presStyleCnt="0">
        <dgm:presLayoutVars>
          <dgm:dir/>
          <dgm:resizeHandles val="exact"/>
        </dgm:presLayoutVars>
      </dgm:prSet>
      <dgm:spPr/>
    </dgm:pt>
    <dgm:pt modelId="{E2A7EB69-B877-4E59-96DF-DB5ED5A9F541}" type="pres">
      <dgm:prSet presAssocID="{438436BC-6B33-4F07-8677-8C14CF92D052}" presName="composite" presStyleCnt="0"/>
      <dgm:spPr/>
    </dgm:pt>
    <dgm:pt modelId="{B9981401-DE6D-4A2C-A07E-24FD70EF8819}" type="pres">
      <dgm:prSet presAssocID="{438436BC-6B33-4F07-8677-8C14CF92D05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A19B37-993D-46C3-B9C6-1C5C90697735}" type="pres">
      <dgm:prSet presAssocID="{438436BC-6B33-4F07-8677-8C14CF92D052}" presName="txShp" presStyleLbl="node1" presStyleIdx="0" presStyleCnt="4">
        <dgm:presLayoutVars>
          <dgm:bulletEnabled val="1"/>
        </dgm:presLayoutVars>
      </dgm:prSet>
      <dgm:spPr/>
    </dgm:pt>
    <dgm:pt modelId="{5F770A8C-DBF0-4FCE-AD31-08BB66801007}" type="pres">
      <dgm:prSet presAssocID="{97326625-CC9E-4E01-B9CE-A3C840C17CD7}" presName="spacing" presStyleCnt="0"/>
      <dgm:spPr/>
    </dgm:pt>
    <dgm:pt modelId="{F905ABE3-AFDD-482E-8F78-8DA39DACDB48}" type="pres">
      <dgm:prSet presAssocID="{85837251-71EA-4E74-A43C-766D6B2A69E4}" presName="composite" presStyleCnt="0"/>
      <dgm:spPr/>
    </dgm:pt>
    <dgm:pt modelId="{48EAA741-0DF6-4725-AB64-F829A87A2C52}" type="pres">
      <dgm:prSet presAssocID="{85837251-71EA-4E74-A43C-766D6B2A69E4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821E052-1172-4D7F-BF7F-A76DFD30B845}" type="pres">
      <dgm:prSet presAssocID="{85837251-71EA-4E74-A43C-766D6B2A69E4}" presName="txShp" presStyleLbl="node1" presStyleIdx="1" presStyleCnt="4">
        <dgm:presLayoutVars>
          <dgm:bulletEnabled val="1"/>
        </dgm:presLayoutVars>
      </dgm:prSet>
      <dgm:spPr/>
    </dgm:pt>
    <dgm:pt modelId="{428E5431-28B4-4227-AF06-77BAD75955E4}" type="pres">
      <dgm:prSet presAssocID="{EFA8E49B-8798-4A48-8F91-A7ADC8368F1B}" presName="spacing" presStyleCnt="0"/>
      <dgm:spPr/>
    </dgm:pt>
    <dgm:pt modelId="{98CD36B7-5B63-4875-A7D1-6B830F7035C6}" type="pres">
      <dgm:prSet presAssocID="{2D7B9D61-3E0F-4B66-9888-C8B865FC195C}" presName="composite" presStyleCnt="0"/>
      <dgm:spPr/>
    </dgm:pt>
    <dgm:pt modelId="{B266A01B-4DC3-448B-853C-E26764D2343D}" type="pres">
      <dgm:prSet presAssocID="{2D7B9D61-3E0F-4B66-9888-C8B865FC195C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806A733-4061-481B-8DCA-82B70414E891}" type="pres">
      <dgm:prSet presAssocID="{2D7B9D61-3E0F-4B66-9888-C8B865FC195C}" presName="txShp" presStyleLbl="node1" presStyleIdx="2" presStyleCnt="4">
        <dgm:presLayoutVars>
          <dgm:bulletEnabled val="1"/>
        </dgm:presLayoutVars>
      </dgm:prSet>
      <dgm:spPr/>
    </dgm:pt>
    <dgm:pt modelId="{EF525E6A-AE20-42A9-A070-D67477CE9776}" type="pres">
      <dgm:prSet presAssocID="{8162857F-A48C-4F80-A16F-43388B4AA1AF}" presName="spacing" presStyleCnt="0"/>
      <dgm:spPr/>
    </dgm:pt>
    <dgm:pt modelId="{D21384DC-BABA-421C-92EF-44ABDA48C170}" type="pres">
      <dgm:prSet presAssocID="{741D66C3-5F10-43AF-81F9-2B026ADC1D57}" presName="composite" presStyleCnt="0"/>
      <dgm:spPr/>
    </dgm:pt>
    <dgm:pt modelId="{7A21B358-BAEE-4905-86B6-E4A8ABFBA4FD}" type="pres">
      <dgm:prSet presAssocID="{741D66C3-5F10-43AF-81F9-2B026ADC1D57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BAE095C-461F-4398-85FC-D39F38BB6826}" type="pres">
      <dgm:prSet presAssocID="{741D66C3-5F10-43AF-81F9-2B026ADC1D57}" presName="txShp" presStyleLbl="node1" presStyleIdx="3" presStyleCnt="4" custScaleX="97776" custLinFactNeighborX="1" custLinFactNeighborY="875">
        <dgm:presLayoutVars>
          <dgm:bulletEnabled val="1"/>
        </dgm:presLayoutVars>
      </dgm:prSet>
      <dgm:spPr/>
    </dgm:pt>
  </dgm:ptLst>
  <dgm:cxnLst>
    <dgm:cxn modelId="{617AAF08-C2E8-43FD-8A87-CAF8030E6FED}" type="presOf" srcId="{640234CF-4FA9-46F5-9160-27F8E76507A3}" destId="{EA90E01A-7410-469D-9E87-32F319621076}" srcOrd="0" destOrd="0" presId="urn:microsoft.com/office/officeart/2005/8/layout/vList3#1"/>
    <dgm:cxn modelId="{BBB5F633-3894-46F5-B577-32FDA994E296}" srcId="{640234CF-4FA9-46F5-9160-27F8E76507A3}" destId="{438436BC-6B33-4F07-8677-8C14CF92D052}" srcOrd="0" destOrd="0" parTransId="{6BC8D34C-DD46-43D2-BFEF-33D12079A0A9}" sibTransId="{97326625-CC9E-4E01-B9CE-A3C840C17CD7}"/>
    <dgm:cxn modelId="{A5F14F36-5574-4EB2-A838-3BBBC4883BB2}" type="presOf" srcId="{2D7B9D61-3E0F-4B66-9888-C8B865FC195C}" destId="{F806A733-4061-481B-8DCA-82B70414E891}" srcOrd="0" destOrd="0" presId="urn:microsoft.com/office/officeart/2005/8/layout/vList3#1"/>
    <dgm:cxn modelId="{740D6B38-26EE-48FC-84F6-005CDC18AE64}" srcId="{640234CF-4FA9-46F5-9160-27F8E76507A3}" destId="{741D66C3-5F10-43AF-81F9-2B026ADC1D57}" srcOrd="3" destOrd="0" parTransId="{A061AF58-1791-46F8-A82D-A8F35D93EC7C}" sibTransId="{2C066454-5133-408E-9583-66CCABDE2431}"/>
    <dgm:cxn modelId="{84FBCC68-13D5-41AA-8051-F62033B1C4C6}" srcId="{640234CF-4FA9-46F5-9160-27F8E76507A3}" destId="{85837251-71EA-4E74-A43C-766D6B2A69E4}" srcOrd="1" destOrd="0" parTransId="{700DF409-7149-431C-BCEC-80CA2F71C977}" sibTransId="{EFA8E49B-8798-4A48-8F91-A7ADC8368F1B}"/>
    <dgm:cxn modelId="{9E36B7C6-E08D-44E8-89B0-418B791D558D}" type="presOf" srcId="{741D66C3-5F10-43AF-81F9-2B026ADC1D57}" destId="{0BAE095C-461F-4398-85FC-D39F38BB6826}" srcOrd="0" destOrd="0" presId="urn:microsoft.com/office/officeart/2005/8/layout/vList3#1"/>
    <dgm:cxn modelId="{311274D6-253B-4865-8B9A-C83F37080677}" srcId="{640234CF-4FA9-46F5-9160-27F8E76507A3}" destId="{2D7B9D61-3E0F-4B66-9888-C8B865FC195C}" srcOrd="2" destOrd="0" parTransId="{0A68E0F7-47D3-4ED8-B892-296CD0532D9C}" sibTransId="{8162857F-A48C-4F80-A16F-43388B4AA1AF}"/>
    <dgm:cxn modelId="{9163AFE4-FFB9-4619-8D32-EAA35B0CAAB4}" type="presOf" srcId="{85837251-71EA-4E74-A43C-766D6B2A69E4}" destId="{F821E052-1172-4D7F-BF7F-A76DFD30B845}" srcOrd="0" destOrd="0" presId="urn:microsoft.com/office/officeart/2005/8/layout/vList3#1"/>
    <dgm:cxn modelId="{F67EA7FE-C8D1-4B10-B81C-597748EB02AD}" type="presOf" srcId="{438436BC-6B33-4F07-8677-8C14CF92D052}" destId="{96A19B37-993D-46C3-B9C6-1C5C90697735}" srcOrd="0" destOrd="0" presId="urn:microsoft.com/office/officeart/2005/8/layout/vList3#1"/>
    <dgm:cxn modelId="{468C6FC9-9672-4797-96D8-F7BEBBCC016D}" type="presParOf" srcId="{EA90E01A-7410-469D-9E87-32F319621076}" destId="{E2A7EB69-B877-4E59-96DF-DB5ED5A9F541}" srcOrd="0" destOrd="0" presId="urn:microsoft.com/office/officeart/2005/8/layout/vList3#1"/>
    <dgm:cxn modelId="{608279A8-FFA0-4125-94F9-0D42F884124C}" type="presParOf" srcId="{E2A7EB69-B877-4E59-96DF-DB5ED5A9F541}" destId="{B9981401-DE6D-4A2C-A07E-24FD70EF8819}" srcOrd="0" destOrd="0" presId="urn:microsoft.com/office/officeart/2005/8/layout/vList3#1"/>
    <dgm:cxn modelId="{7C136176-0B42-44E8-8262-D56C58E793B7}" type="presParOf" srcId="{E2A7EB69-B877-4E59-96DF-DB5ED5A9F541}" destId="{96A19B37-993D-46C3-B9C6-1C5C90697735}" srcOrd="1" destOrd="0" presId="urn:microsoft.com/office/officeart/2005/8/layout/vList3#1"/>
    <dgm:cxn modelId="{631B5AB0-05EE-4092-A325-C9A17EA60BA7}" type="presParOf" srcId="{EA90E01A-7410-469D-9E87-32F319621076}" destId="{5F770A8C-DBF0-4FCE-AD31-08BB66801007}" srcOrd="1" destOrd="0" presId="urn:microsoft.com/office/officeart/2005/8/layout/vList3#1"/>
    <dgm:cxn modelId="{0C3AAB15-9C3B-4045-96D5-1AEDE3388836}" type="presParOf" srcId="{EA90E01A-7410-469D-9E87-32F319621076}" destId="{F905ABE3-AFDD-482E-8F78-8DA39DACDB48}" srcOrd="2" destOrd="0" presId="urn:microsoft.com/office/officeart/2005/8/layout/vList3#1"/>
    <dgm:cxn modelId="{43E7A06A-8D2A-4B25-8EFD-D52CBAE748A0}" type="presParOf" srcId="{F905ABE3-AFDD-482E-8F78-8DA39DACDB48}" destId="{48EAA741-0DF6-4725-AB64-F829A87A2C52}" srcOrd="0" destOrd="0" presId="urn:microsoft.com/office/officeart/2005/8/layout/vList3#1"/>
    <dgm:cxn modelId="{58A6327D-AB83-419F-8E42-3DA44979EB75}" type="presParOf" srcId="{F905ABE3-AFDD-482E-8F78-8DA39DACDB48}" destId="{F821E052-1172-4D7F-BF7F-A76DFD30B845}" srcOrd="1" destOrd="0" presId="urn:microsoft.com/office/officeart/2005/8/layout/vList3#1"/>
    <dgm:cxn modelId="{D5B8DC52-332A-4098-B985-30FCC05A3B92}" type="presParOf" srcId="{EA90E01A-7410-469D-9E87-32F319621076}" destId="{428E5431-28B4-4227-AF06-77BAD75955E4}" srcOrd="3" destOrd="0" presId="urn:microsoft.com/office/officeart/2005/8/layout/vList3#1"/>
    <dgm:cxn modelId="{5F50B470-54DF-4B62-B5DA-E3BACCD45D83}" type="presParOf" srcId="{EA90E01A-7410-469D-9E87-32F319621076}" destId="{98CD36B7-5B63-4875-A7D1-6B830F7035C6}" srcOrd="4" destOrd="0" presId="urn:microsoft.com/office/officeart/2005/8/layout/vList3#1"/>
    <dgm:cxn modelId="{E4E7068B-3E24-4547-ADAD-3F0E12DAFD49}" type="presParOf" srcId="{98CD36B7-5B63-4875-A7D1-6B830F7035C6}" destId="{B266A01B-4DC3-448B-853C-E26764D2343D}" srcOrd="0" destOrd="0" presId="urn:microsoft.com/office/officeart/2005/8/layout/vList3#1"/>
    <dgm:cxn modelId="{B0892373-63EE-4820-BF60-C8136C40027E}" type="presParOf" srcId="{98CD36B7-5B63-4875-A7D1-6B830F7035C6}" destId="{F806A733-4061-481B-8DCA-82B70414E891}" srcOrd="1" destOrd="0" presId="urn:microsoft.com/office/officeart/2005/8/layout/vList3#1"/>
    <dgm:cxn modelId="{F085DA09-36AD-4DF7-87FA-55E69A5C42AE}" type="presParOf" srcId="{EA90E01A-7410-469D-9E87-32F319621076}" destId="{EF525E6A-AE20-42A9-A070-D67477CE9776}" srcOrd="5" destOrd="0" presId="urn:microsoft.com/office/officeart/2005/8/layout/vList3#1"/>
    <dgm:cxn modelId="{29DE9920-8CED-451C-B290-B2AD16BE8579}" type="presParOf" srcId="{EA90E01A-7410-469D-9E87-32F319621076}" destId="{D21384DC-BABA-421C-92EF-44ABDA48C170}" srcOrd="6" destOrd="0" presId="urn:microsoft.com/office/officeart/2005/8/layout/vList3#1"/>
    <dgm:cxn modelId="{1DBEEA65-685F-434B-8398-50A3FE11AD63}" type="presParOf" srcId="{D21384DC-BABA-421C-92EF-44ABDA48C170}" destId="{7A21B358-BAEE-4905-86B6-E4A8ABFBA4FD}" srcOrd="0" destOrd="0" presId="urn:microsoft.com/office/officeart/2005/8/layout/vList3#1"/>
    <dgm:cxn modelId="{5FD13577-7EC3-438E-AE10-12EB1C79AAED}" type="presParOf" srcId="{D21384DC-BABA-421C-92EF-44ABDA48C170}" destId="{0BAE095C-461F-4398-85FC-D39F38BB68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68BA69-83BB-4764-ACBD-D00BE481285A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E80F7-6A9B-408F-B7C9-3BDBECA209EF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>
              <a:solidFill>
                <a:srgbClr val="002060"/>
              </a:solidFill>
            </a:rPr>
            <a:t>Концентратный тип кормления</a:t>
          </a:r>
        </a:p>
      </dgm:t>
    </dgm:pt>
    <dgm:pt modelId="{FA5F23B0-FA49-4AF7-9157-20B449643D82}" type="parTrans" cxnId="{22F6119B-4C1F-456F-95BE-0F04BB935CB6}">
      <dgm:prSet/>
      <dgm:spPr/>
      <dgm:t>
        <a:bodyPr/>
        <a:lstStyle/>
        <a:p>
          <a:endParaRPr lang="ru-RU"/>
        </a:p>
      </dgm:t>
    </dgm:pt>
    <dgm:pt modelId="{7629D2DE-4D7E-4068-96A0-6B6F8F3F8A44}" type="sibTrans" cxnId="{22F6119B-4C1F-456F-95BE-0F04BB935CB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0C9096-9B5A-4089-AE98-22FAAED4AD8A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>
              <a:solidFill>
                <a:srgbClr val="FFFF00"/>
              </a:solidFill>
            </a:rPr>
            <a:t>нарушение состава микрофлоры рубца</a:t>
          </a:r>
        </a:p>
        <a:p>
          <a:pPr rtl="0"/>
          <a:endParaRPr lang="ru-RU" sz="700" dirty="0"/>
        </a:p>
      </dgm:t>
    </dgm:pt>
    <dgm:pt modelId="{C4701492-421C-4036-B2F5-76052276A3E7}" type="parTrans" cxnId="{8C89BA10-DE19-48C8-B4ED-457DFD1C899A}">
      <dgm:prSet/>
      <dgm:spPr/>
      <dgm:t>
        <a:bodyPr/>
        <a:lstStyle/>
        <a:p>
          <a:endParaRPr lang="ru-RU"/>
        </a:p>
      </dgm:t>
    </dgm:pt>
    <dgm:pt modelId="{1870735A-DFDF-4766-82CE-B949E5935323}" type="sibTrans" cxnId="{8C89BA10-DE19-48C8-B4ED-457DFD1C899A}">
      <dgm:prSet/>
      <dgm:spPr/>
      <dgm:t>
        <a:bodyPr/>
        <a:lstStyle/>
        <a:p>
          <a:endParaRPr lang="ru-RU"/>
        </a:p>
      </dgm:t>
    </dgm:pt>
    <dgm:pt modelId="{44E5042D-DB4E-430E-A52C-FE5B37AB91C6}">
      <dgm:prSet custT="1"/>
      <dgm:spPr>
        <a:solidFill>
          <a:srgbClr val="FFFF00"/>
        </a:solidFill>
        <a:ln w="76200">
          <a:solidFill>
            <a:schemeClr val="accent4">
              <a:lumMod val="10000"/>
            </a:schemeClr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dirty="0">
            <a:solidFill>
              <a:srgbClr val="FF3300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accent4">
                  <a:lumMod val="10000"/>
                </a:schemeClr>
              </a:solidFill>
            </a:rPr>
            <a:t>р</a:t>
          </a:r>
          <a:r>
            <a:rPr lang="en-US" sz="1400" b="1" dirty="0">
              <a:solidFill>
                <a:schemeClr val="accent4">
                  <a:lumMod val="10000"/>
                </a:schemeClr>
              </a:solidFill>
            </a:rPr>
            <a:t>H&lt;</a:t>
          </a:r>
          <a:r>
            <a:rPr lang="ru-RU" sz="1400" b="1" dirty="0">
              <a:solidFill>
                <a:schemeClr val="accent4">
                  <a:lumMod val="10000"/>
                </a:schemeClr>
              </a:solidFill>
            </a:rPr>
            <a:t>6,0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dirty="0">
              <a:solidFill>
                <a:srgbClr val="002060"/>
              </a:solidFill>
            </a:rPr>
            <a:t>образование молочной </a:t>
          </a:r>
          <a:r>
            <a:rPr lang="ru-RU" sz="800" dirty="0">
              <a:solidFill>
                <a:schemeClr val="tx2"/>
              </a:solidFill>
            </a:rPr>
            <a:t>кислоты</a:t>
          </a:r>
        </a:p>
      </dgm:t>
    </dgm:pt>
    <dgm:pt modelId="{75C63181-8327-40CA-8FFB-736638B0A542}" type="parTrans" cxnId="{66CFA7B6-A9A7-47E9-B6BD-EC6ADBD527B6}">
      <dgm:prSet/>
      <dgm:spPr/>
      <dgm:t>
        <a:bodyPr/>
        <a:lstStyle/>
        <a:p>
          <a:endParaRPr lang="ru-RU"/>
        </a:p>
      </dgm:t>
    </dgm:pt>
    <dgm:pt modelId="{F4059B4C-C74F-432B-8A3B-9FA8854C12C5}" type="sibTrans" cxnId="{66CFA7B6-A9A7-47E9-B6BD-EC6ADBD527B6}">
      <dgm:prSet/>
      <dgm:spPr/>
      <dgm:t>
        <a:bodyPr/>
        <a:lstStyle/>
        <a:p>
          <a:endParaRPr lang="ru-RU"/>
        </a:p>
      </dgm:t>
    </dgm:pt>
    <dgm:pt modelId="{85EA65D5-A3B2-4EDF-9062-EAB1A4808EEA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FFFF00"/>
              </a:solidFill>
            </a:rPr>
            <a:t>разнос токсинов по органам и тканям</a:t>
          </a:r>
        </a:p>
      </dgm:t>
    </dgm:pt>
    <dgm:pt modelId="{D452FFEF-FE7A-40AB-A7F1-DB60B49BF4A0}" type="parTrans" cxnId="{4400A244-1A67-48FD-9CD1-8DF1D4FB5F6E}">
      <dgm:prSet/>
      <dgm:spPr/>
      <dgm:t>
        <a:bodyPr/>
        <a:lstStyle/>
        <a:p>
          <a:endParaRPr lang="ru-RU"/>
        </a:p>
      </dgm:t>
    </dgm:pt>
    <dgm:pt modelId="{850D7AE6-C7DB-42AA-A428-91D33B1CCC4D}" type="sibTrans" cxnId="{4400A244-1A67-48FD-9CD1-8DF1D4FB5F6E}">
      <dgm:prSet/>
      <dgm:spPr/>
      <dgm:t>
        <a:bodyPr/>
        <a:lstStyle/>
        <a:p>
          <a:endParaRPr lang="ru-RU"/>
        </a:p>
      </dgm:t>
    </dgm:pt>
    <dgm:pt modelId="{A38D00B0-2118-44A3-B15A-8A26C8F1444A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>
              <a:solidFill>
                <a:schemeClr val="bg1"/>
              </a:solidFill>
            </a:rPr>
            <a:t>нарушение местного </a:t>
          </a:r>
          <a:r>
            <a:rPr lang="ru-RU" sz="1050" dirty="0" err="1">
              <a:solidFill>
                <a:schemeClr val="bg1"/>
              </a:solidFill>
            </a:rPr>
            <a:t>крово</a:t>
          </a:r>
          <a:r>
            <a:rPr lang="ru-RU" sz="1050" dirty="0">
              <a:solidFill>
                <a:schemeClr val="bg1"/>
              </a:solidFill>
            </a:rPr>
            <a:t>-снабжения</a:t>
          </a:r>
          <a:r>
            <a:rPr lang="ru-RU" sz="700" dirty="0">
              <a:solidFill>
                <a:schemeClr val="bg1"/>
              </a:solidFill>
            </a:rPr>
            <a:t> </a:t>
          </a:r>
        </a:p>
        <a:p>
          <a:pPr rtl="0"/>
          <a:endParaRPr lang="ru-RU" sz="700" dirty="0">
            <a:solidFill>
              <a:schemeClr val="bg1"/>
            </a:solidFill>
          </a:endParaRPr>
        </a:p>
      </dgm:t>
    </dgm:pt>
    <dgm:pt modelId="{38F677FB-1E33-45F9-A56D-C810D7BDC86B}" type="parTrans" cxnId="{ADCBA843-EFED-4D4F-94D3-39F3EE5F76D2}">
      <dgm:prSet/>
      <dgm:spPr/>
      <dgm:t>
        <a:bodyPr/>
        <a:lstStyle/>
        <a:p>
          <a:endParaRPr lang="ru-RU"/>
        </a:p>
      </dgm:t>
    </dgm:pt>
    <dgm:pt modelId="{5A7DC946-E8F5-400B-A92A-2C3966CA0D19}" type="sibTrans" cxnId="{ADCBA843-EFED-4D4F-94D3-39F3EE5F76D2}">
      <dgm:prSet/>
      <dgm:spPr/>
      <dgm:t>
        <a:bodyPr/>
        <a:lstStyle/>
        <a:p>
          <a:endParaRPr lang="ru-RU"/>
        </a:p>
      </dgm:t>
    </dgm:pt>
    <dgm:pt modelId="{03198802-1492-41BB-A4FD-42960A5387E0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>
              <a:solidFill>
                <a:srgbClr val="FF3300"/>
              </a:solidFill>
            </a:rPr>
            <a:t>поражение печени, копыт, </a:t>
          </a:r>
          <a:r>
            <a:rPr lang="ru-RU" sz="1050" dirty="0" err="1">
              <a:solidFill>
                <a:srgbClr val="FF3300"/>
              </a:solidFill>
            </a:rPr>
            <a:t>репродук-тивных</a:t>
          </a:r>
          <a:r>
            <a:rPr lang="ru-RU" sz="1050" dirty="0">
              <a:solidFill>
                <a:srgbClr val="FF3300"/>
              </a:solidFill>
            </a:rPr>
            <a:t> органов</a:t>
          </a:r>
        </a:p>
        <a:p>
          <a:pPr rtl="0"/>
          <a:endParaRPr lang="ru-RU" sz="700" dirty="0"/>
        </a:p>
      </dgm:t>
    </dgm:pt>
    <dgm:pt modelId="{BDC91816-C599-4277-A5BE-614E5E167C63}" type="parTrans" cxnId="{E4BA8DFB-705D-4D20-BF6C-E3F87F85DBF3}">
      <dgm:prSet/>
      <dgm:spPr/>
      <dgm:t>
        <a:bodyPr/>
        <a:lstStyle/>
        <a:p>
          <a:endParaRPr lang="ru-RU"/>
        </a:p>
      </dgm:t>
    </dgm:pt>
    <dgm:pt modelId="{0CA0112B-017B-43F8-A488-402269D3080D}" type="sibTrans" cxnId="{E4BA8DFB-705D-4D20-BF6C-E3F87F85DBF3}">
      <dgm:prSet/>
      <dgm:spPr/>
      <dgm:t>
        <a:bodyPr/>
        <a:lstStyle/>
        <a:p>
          <a:endParaRPr lang="ru-RU"/>
        </a:p>
      </dgm:t>
    </dgm:pt>
    <dgm:pt modelId="{4EE358E9-71E7-477A-89A3-3136F7C7A859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rgbClr val="FF3300"/>
              </a:solidFill>
            </a:rPr>
            <a:t>снижение удоев, жирности, выбраковка животных</a:t>
          </a:r>
        </a:p>
        <a:p>
          <a:pPr rtl="0"/>
          <a:endParaRPr lang="ru-RU" dirty="0"/>
        </a:p>
      </dgm:t>
    </dgm:pt>
    <dgm:pt modelId="{D64C63AE-6B19-4F92-AF3D-FB1E293B494A}" type="parTrans" cxnId="{DC4A7642-8D4B-4A59-A975-F1A04EB2A319}">
      <dgm:prSet/>
      <dgm:spPr/>
      <dgm:t>
        <a:bodyPr/>
        <a:lstStyle/>
        <a:p>
          <a:endParaRPr lang="ru-RU"/>
        </a:p>
      </dgm:t>
    </dgm:pt>
    <dgm:pt modelId="{35BA0B11-82B4-4A60-A5CD-D7C5CD288947}" type="sibTrans" cxnId="{DC4A7642-8D4B-4A59-A975-F1A04EB2A319}">
      <dgm:prSet/>
      <dgm:spPr/>
      <dgm:t>
        <a:bodyPr/>
        <a:lstStyle/>
        <a:p>
          <a:endParaRPr lang="ru-RU"/>
        </a:p>
      </dgm:t>
    </dgm:pt>
    <dgm:pt modelId="{7D646CD9-0F3C-46D4-85D8-DFA63CFF1470}">
      <dgm:prSet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0" dirty="0">
              <a:solidFill>
                <a:srgbClr val="FFFF00"/>
              </a:solidFill>
            </a:rPr>
            <a:t>потеря барьерной функции</a:t>
          </a:r>
        </a:p>
        <a:p>
          <a:pPr rtl="0"/>
          <a:endParaRPr lang="ru-RU" sz="700" dirty="0"/>
        </a:p>
      </dgm:t>
    </dgm:pt>
    <dgm:pt modelId="{D246EE0A-FC4D-4DC0-927B-14E21EDAF671}" type="sibTrans" cxnId="{8C2FD4AF-7281-4491-BD17-DC3D60573097}">
      <dgm:prSet/>
      <dgm:spPr/>
      <dgm:t>
        <a:bodyPr/>
        <a:lstStyle/>
        <a:p>
          <a:endParaRPr lang="ru-RU"/>
        </a:p>
      </dgm:t>
    </dgm:pt>
    <dgm:pt modelId="{AF0FA976-F84E-4473-B301-DE8CF005F9CE}" type="parTrans" cxnId="{8C2FD4AF-7281-4491-BD17-DC3D60573097}">
      <dgm:prSet/>
      <dgm:spPr/>
      <dgm:t>
        <a:bodyPr/>
        <a:lstStyle/>
        <a:p>
          <a:endParaRPr lang="ru-RU"/>
        </a:p>
      </dgm:t>
    </dgm:pt>
    <dgm:pt modelId="{D8A974A7-DA99-4C18-BC12-5215E3F22F6F}" type="pres">
      <dgm:prSet presAssocID="{AD68BA69-83BB-4764-ACBD-D00BE481285A}" presName="diagram" presStyleCnt="0">
        <dgm:presLayoutVars>
          <dgm:dir/>
          <dgm:resizeHandles/>
        </dgm:presLayoutVars>
      </dgm:prSet>
      <dgm:spPr/>
    </dgm:pt>
    <dgm:pt modelId="{6B9297D1-F311-48CE-9193-7E25E18ACD51}" type="pres">
      <dgm:prSet presAssocID="{2BAE80F7-6A9B-408F-B7C9-3BDBECA209EF}" presName="firstNode" presStyleLbl="node1" presStyleIdx="0" presStyleCnt="8" custScaleX="106248" custScaleY="116228">
        <dgm:presLayoutVars>
          <dgm:bulletEnabled val="1"/>
        </dgm:presLayoutVars>
      </dgm:prSet>
      <dgm:spPr/>
    </dgm:pt>
    <dgm:pt modelId="{06DDA682-FA3F-470B-AD21-CD4DDC533A95}" type="pres">
      <dgm:prSet presAssocID="{7629D2DE-4D7E-4068-96A0-6B6F8F3F8A44}" presName="sibTrans" presStyleLbl="sibTrans2D1" presStyleIdx="0" presStyleCnt="7"/>
      <dgm:spPr>
        <a:prstGeom prst="flowChartProcess">
          <a:avLst/>
        </a:prstGeom>
      </dgm:spPr>
    </dgm:pt>
    <dgm:pt modelId="{3DE58DEA-A3D2-4CDD-A2D5-000D3CADFC08}" type="pres">
      <dgm:prSet presAssocID="{040C9096-9B5A-4089-AE98-22FAAED4AD8A}" presName="middleNode" presStyleCnt="0"/>
      <dgm:spPr/>
    </dgm:pt>
    <dgm:pt modelId="{D53C06EA-A3A1-4405-A245-E5AA907B90F6}" type="pres">
      <dgm:prSet presAssocID="{040C9096-9B5A-4089-AE98-22FAAED4AD8A}" presName="padding" presStyleLbl="node1" presStyleIdx="0" presStyleCnt="8"/>
      <dgm:spPr/>
    </dgm:pt>
    <dgm:pt modelId="{3628766B-7377-46DC-907A-B827C695D49C}" type="pres">
      <dgm:prSet presAssocID="{040C9096-9B5A-4089-AE98-22FAAED4AD8A}" presName="shape" presStyleLbl="node1" presStyleIdx="1" presStyleCnt="8" custScaleX="116967" custScaleY="119027">
        <dgm:presLayoutVars>
          <dgm:bulletEnabled val="1"/>
        </dgm:presLayoutVars>
      </dgm:prSet>
      <dgm:spPr/>
    </dgm:pt>
    <dgm:pt modelId="{96F97DCA-7D8F-4885-AE06-4A6C60E67657}" type="pres">
      <dgm:prSet presAssocID="{1870735A-DFDF-4766-82CE-B949E5935323}" presName="sibTrans" presStyleLbl="sibTrans2D1" presStyleIdx="1" presStyleCnt="7" custAng="16200000"/>
      <dgm:spPr>
        <a:prstGeom prst="rightArrow">
          <a:avLst/>
        </a:prstGeom>
      </dgm:spPr>
    </dgm:pt>
    <dgm:pt modelId="{654F5EB7-B3AD-4D73-AE0A-A4B3B0A4BFEB}" type="pres">
      <dgm:prSet presAssocID="{44E5042D-DB4E-430E-A52C-FE5B37AB91C6}" presName="middleNode" presStyleCnt="0"/>
      <dgm:spPr/>
    </dgm:pt>
    <dgm:pt modelId="{FADE9B09-5E24-4861-819B-24B86AAEEDC2}" type="pres">
      <dgm:prSet presAssocID="{44E5042D-DB4E-430E-A52C-FE5B37AB91C6}" presName="padding" presStyleLbl="node1" presStyleIdx="1" presStyleCnt="8"/>
      <dgm:spPr/>
    </dgm:pt>
    <dgm:pt modelId="{A6C76327-4A02-4A6E-BA08-ED00B3FD9AB9}" type="pres">
      <dgm:prSet presAssocID="{44E5042D-DB4E-430E-A52C-FE5B37AB91C6}" presName="shape" presStyleLbl="node1" presStyleIdx="2" presStyleCnt="8" custScaleX="149562" custScaleY="114017">
        <dgm:presLayoutVars>
          <dgm:bulletEnabled val="1"/>
        </dgm:presLayoutVars>
      </dgm:prSet>
      <dgm:spPr>
        <a:prstGeom prst="triangle">
          <a:avLst/>
        </a:prstGeom>
      </dgm:spPr>
    </dgm:pt>
    <dgm:pt modelId="{9B2F7590-7228-4E79-A920-D60447FC76DF}" type="pres">
      <dgm:prSet presAssocID="{F4059B4C-C74F-432B-8A3B-9FA8854C12C5}" presName="sibTrans" presStyleLbl="sibTrans2D1" presStyleIdx="2" presStyleCnt="7"/>
      <dgm:spPr>
        <a:prstGeom prst="upArrow">
          <a:avLst/>
        </a:prstGeom>
      </dgm:spPr>
    </dgm:pt>
    <dgm:pt modelId="{87967103-373A-4070-9106-ACFFE2D77D25}" type="pres">
      <dgm:prSet presAssocID="{7D646CD9-0F3C-46D4-85D8-DFA63CFF1470}" presName="middleNode" presStyleCnt="0"/>
      <dgm:spPr/>
    </dgm:pt>
    <dgm:pt modelId="{8053AE89-7737-43FD-937D-5E077E663598}" type="pres">
      <dgm:prSet presAssocID="{7D646CD9-0F3C-46D4-85D8-DFA63CFF1470}" presName="padding" presStyleLbl="node1" presStyleIdx="2" presStyleCnt="8"/>
      <dgm:spPr/>
    </dgm:pt>
    <dgm:pt modelId="{0FE4C329-6684-4EB6-8FB1-74ED98020033}" type="pres">
      <dgm:prSet presAssocID="{7D646CD9-0F3C-46D4-85D8-DFA63CFF1470}" presName="shape" presStyleLbl="node1" presStyleIdx="3" presStyleCnt="8" custScaleX="121378" custScaleY="117887">
        <dgm:presLayoutVars>
          <dgm:bulletEnabled val="1"/>
        </dgm:presLayoutVars>
      </dgm:prSet>
      <dgm:spPr/>
    </dgm:pt>
    <dgm:pt modelId="{F1F9D843-827B-4BDD-982E-FC2B96E592A0}" type="pres">
      <dgm:prSet presAssocID="{D246EE0A-FC4D-4DC0-927B-14E21EDAF671}" presName="sibTrans" presStyleLbl="sibTrans2D1" presStyleIdx="3" presStyleCnt="7" custAng="16200000"/>
      <dgm:spPr>
        <a:prstGeom prst="rightArrow">
          <a:avLst/>
        </a:prstGeom>
      </dgm:spPr>
    </dgm:pt>
    <dgm:pt modelId="{0FF5DD90-B223-4636-8764-804AD257A371}" type="pres">
      <dgm:prSet presAssocID="{85EA65D5-A3B2-4EDF-9062-EAB1A4808EEA}" presName="middleNode" presStyleCnt="0"/>
      <dgm:spPr/>
    </dgm:pt>
    <dgm:pt modelId="{22222233-45C1-46F7-A596-9C1CFB30FCC9}" type="pres">
      <dgm:prSet presAssocID="{85EA65D5-A3B2-4EDF-9062-EAB1A4808EEA}" presName="padding" presStyleLbl="node1" presStyleIdx="3" presStyleCnt="8"/>
      <dgm:spPr/>
    </dgm:pt>
    <dgm:pt modelId="{70999C4F-4A08-4F15-A0EF-793A5033736C}" type="pres">
      <dgm:prSet presAssocID="{85EA65D5-A3B2-4EDF-9062-EAB1A4808EEA}" presName="shape" presStyleLbl="node1" presStyleIdx="4" presStyleCnt="8" custScaleX="113729" custScaleY="117208">
        <dgm:presLayoutVars>
          <dgm:bulletEnabled val="1"/>
        </dgm:presLayoutVars>
      </dgm:prSet>
      <dgm:spPr/>
    </dgm:pt>
    <dgm:pt modelId="{92A1BFB4-CE12-46BD-AC3D-710E32BF3223}" type="pres">
      <dgm:prSet presAssocID="{850D7AE6-C7DB-42AA-A428-91D33B1CCC4D}" presName="sibTrans" presStyleLbl="sibTrans2D1" presStyleIdx="4" presStyleCnt="7" custAng="10800000"/>
      <dgm:spPr>
        <a:prstGeom prst="downArrow">
          <a:avLst/>
        </a:prstGeom>
      </dgm:spPr>
    </dgm:pt>
    <dgm:pt modelId="{6220B0F2-7248-4977-8EC8-462D26C88EC7}" type="pres">
      <dgm:prSet presAssocID="{A38D00B0-2118-44A3-B15A-8A26C8F1444A}" presName="middleNode" presStyleCnt="0"/>
      <dgm:spPr/>
    </dgm:pt>
    <dgm:pt modelId="{7C6D0061-9430-4DE0-9615-B7E843B652C1}" type="pres">
      <dgm:prSet presAssocID="{A38D00B0-2118-44A3-B15A-8A26C8F1444A}" presName="padding" presStyleLbl="node1" presStyleIdx="4" presStyleCnt="8"/>
      <dgm:spPr/>
    </dgm:pt>
    <dgm:pt modelId="{50E41AD5-8E1B-4307-AB36-C92B5015A979}" type="pres">
      <dgm:prSet presAssocID="{A38D00B0-2118-44A3-B15A-8A26C8F1444A}" presName="shape" presStyleLbl="node1" presStyleIdx="5" presStyleCnt="8" custScaleX="128439" custScaleY="123141">
        <dgm:presLayoutVars>
          <dgm:bulletEnabled val="1"/>
        </dgm:presLayoutVars>
      </dgm:prSet>
      <dgm:spPr/>
    </dgm:pt>
    <dgm:pt modelId="{6751778C-303B-4C72-A7FC-72BD40819226}" type="pres">
      <dgm:prSet presAssocID="{5A7DC946-E8F5-400B-A92A-2C3966CA0D19}" presName="sibTrans" presStyleLbl="sibTrans2D1" presStyleIdx="5" presStyleCnt="7" custAng="16200000"/>
      <dgm:spPr>
        <a:prstGeom prst="rightArrow">
          <a:avLst/>
        </a:prstGeom>
      </dgm:spPr>
    </dgm:pt>
    <dgm:pt modelId="{C18F3E22-D8C1-4841-A81B-FCBAFDAFAA32}" type="pres">
      <dgm:prSet presAssocID="{03198802-1492-41BB-A4FD-42960A5387E0}" presName="middleNode" presStyleCnt="0"/>
      <dgm:spPr/>
    </dgm:pt>
    <dgm:pt modelId="{CD139C64-715E-4620-8085-0FC6A47AA114}" type="pres">
      <dgm:prSet presAssocID="{03198802-1492-41BB-A4FD-42960A5387E0}" presName="padding" presStyleLbl="node1" presStyleIdx="5" presStyleCnt="8"/>
      <dgm:spPr/>
    </dgm:pt>
    <dgm:pt modelId="{AF94055B-4F58-4EB0-A7D9-FD8DD2648FAB}" type="pres">
      <dgm:prSet presAssocID="{03198802-1492-41BB-A4FD-42960A5387E0}" presName="shape" presStyleLbl="node1" presStyleIdx="6" presStyleCnt="8">
        <dgm:presLayoutVars>
          <dgm:bulletEnabled val="1"/>
        </dgm:presLayoutVars>
      </dgm:prSet>
      <dgm:spPr/>
    </dgm:pt>
    <dgm:pt modelId="{D67C7495-3CCF-4BDB-8A11-6635CCD162F0}" type="pres">
      <dgm:prSet presAssocID="{0CA0112B-017B-43F8-A488-402269D3080D}" presName="sibTrans" presStyleLbl="sibTrans2D1" presStyleIdx="6" presStyleCnt="7"/>
      <dgm:spPr>
        <a:prstGeom prst="upArrow">
          <a:avLst/>
        </a:prstGeom>
      </dgm:spPr>
    </dgm:pt>
    <dgm:pt modelId="{5BA71CC6-BE3F-42CE-8C83-B5BEA9367443}" type="pres">
      <dgm:prSet presAssocID="{4EE358E9-71E7-477A-89A3-3136F7C7A859}" presName="lastNode" presStyleLbl="node1" presStyleIdx="7" presStyleCnt="8">
        <dgm:presLayoutVars>
          <dgm:bulletEnabled val="1"/>
        </dgm:presLayoutVars>
      </dgm:prSet>
      <dgm:spPr/>
    </dgm:pt>
  </dgm:ptLst>
  <dgm:cxnLst>
    <dgm:cxn modelId="{8FBC600F-6A26-4160-8157-C0829A2BDEA8}" type="presOf" srcId="{4EE358E9-71E7-477A-89A3-3136F7C7A859}" destId="{5BA71CC6-BE3F-42CE-8C83-B5BEA9367443}" srcOrd="0" destOrd="0" presId="urn:microsoft.com/office/officeart/2005/8/layout/bProcess2"/>
    <dgm:cxn modelId="{38310210-E508-4C19-AF12-72E10512A18B}" type="presOf" srcId="{0CA0112B-017B-43F8-A488-402269D3080D}" destId="{D67C7495-3CCF-4BDB-8A11-6635CCD162F0}" srcOrd="0" destOrd="0" presId="urn:microsoft.com/office/officeart/2005/8/layout/bProcess2"/>
    <dgm:cxn modelId="{8C89BA10-DE19-48C8-B4ED-457DFD1C899A}" srcId="{AD68BA69-83BB-4764-ACBD-D00BE481285A}" destId="{040C9096-9B5A-4089-AE98-22FAAED4AD8A}" srcOrd="1" destOrd="0" parTransId="{C4701492-421C-4036-B2F5-76052276A3E7}" sibTransId="{1870735A-DFDF-4766-82CE-B949E5935323}"/>
    <dgm:cxn modelId="{978B7614-5377-4668-B426-5F86687FA3F3}" type="presOf" srcId="{AD68BA69-83BB-4764-ACBD-D00BE481285A}" destId="{D8A974A7-DA99-4C18-BC12-5215E3F22F6F}" srcOrd="0" destOrd="0" presId="urn:microsoft.com/office/officeart/2005/8/layout/bProcess2"/>
    <dgm:cxn modelId="{AED2E423-111C-42B0-8E6A-EE598997459B}" type="presOf" srcId="{F4059B4C-C74F-432B-8A3B-9FA8854C12C5}" destId="{9B2F7590-7228-4E79-A920-D60447FC76DF}" srcOrd="0" destOrd="0" presId="urn:microsoft.com/office/officeart/2005/8/layout/bProcess2"/>
    <dgm:cxn modelId="{C860C639-9A38-462A-AD96-68DB7882D734}" type="presOf" srcId="{A38D00B0-2118-44A3-B15A-8A26C8F1444A}" destId="{50E41AD5-8E1B-4307-AB36-C92B5015A979}" srcOrd="0" destOrd="0" presId="urn:microsoft.com/office/officeart/2005/8/layout/bProcess2"/>
    <dgm:cxn modelId="{DC4A7642-8D4B-4A59-A975-F1A04EB2A319}" srcId="{AD68BA69-83BB-4764-ACBD-D00BE481285A}" destId="{4EE358E9-71E7-477A-89A3-3136F7C7A859}" srcOrd="7" destOrd="0" parTransId="{D64C63AE-6B19-4F92-AF3D-FB1E293B494A}" sibTransId="{35BA0B11-82B4-4A60-A5CD-D7C5CD288947}"/>
    <dgm:cxn modelId="{ADCBA843-EFED-4D4F-94D3-39F3EE5F76D2}" srcId="{AD68BA69-83BB-4764-ACBD-D00BE481285A}" destId="{A38D00B0-2118-44A3-B15A-8A26C8F1444A}" srcOrd="5" destOrd="0" parTransId="{38F677FB-1E33-45F9-A56D-C810D7BDC86B}" sibTransId="{5A7DC946-E8F5-400B-A92A-2C3966CA0D19}"/>
    <dgm:cxn modelId="{4400A244-1A67-48FD-9CD1-8DF1D4FB5F6E}" srcId="{AD68BA69-83BB-4764-ACBD-D00BE481285A}" destId="{85EA65D5-A3B2-4EDF-9062-EAB1A4808EEA}" srcOrd="4" destOrd="0" parTransId="{D452FFEF-FE7A-40AB-A7F1-DB60B49BF4A0}" sibTransId="{850D7AE6-C7DB-42AA-A428-91D33B1CCC4D}"/>
    <dgm:cxn modelId="{71CF8565-304D-4FDA-A0EE-13D0C6DF0514}" type="presOf" srcId="{03198802-1492-41BB-A4FD-42960A5387E0}" destId="{AF94055B-4F58-4EB0-A7D9-FD8DD2648FAB}" srcOrd="0" destOrd="0" presId="urn:microsoft.com/office/officeart/2005/8/layout/bProcess2"/>
    <dgm:cxn modelId="{9FFFFE68-CCF5-4CD5-B423-82D01E4BAE04}" type="presOf" srcId="{7629D2DE-4D7E-4068-96A0-6B6F8F3F8A44}" destId="{06DDA682-FA3F-470B-AD21-CD4DDC533A95}" srcOrd="0" destOrd="0" presId="urn:microsoft.com/office/officeart/2005/8/layout/bProcess2"/>
    <dgm:cxn modelId="{C90C484A-6A09-4EF9-BBBD-570B1AA28176}" type="presOf" srcId="{44E5042D-DB4E-430E-A52C-FE5B37AB91C6}" destId="{A6C76327-4A02-4A6E-BA08-ED00B3FD9AB9}" srcOrd="0" destOrd="0" presId="urn:microsoft.com/office/officeart/2005/8/layout/bProcess2"/>
    <dgm:cxn modelId="{8772866F-8E78-48DA-BE8F-BE07AA0A491C}" type="presOf" srcId="{1870735A-DFDF-4766-82CE-B949E5935323}" destId="{96F97DCA-7D8F-4885-AE06-4A6C60E67657}" srcOrd="0" destOrd="0" presId="urn:microsoft.com/office/officeart/2005/8/layout/bProcess2"/>
    <dgm:cxn modelId="{9B82FD82-5C5F-498C-84AB-9070E2B126A0}" type="presOf" srcId="{850D7AE6-C7DB-42AA-A428-91D33B1CCC4D}" destId="{92A1BFB4-CE12-46BD-AC3D-710E32BF3223}" srcOrd="0" destOrd="0" presId="urn:microsoft.com/office/officeart/2005/8/layout/bProcess2"/>
    <dgm:cxn modelId="{22F6119B-4C1F-456F-95BE-0F04BB935CB6}" srcId="{AD68BA69-83BB-4764-ACBD-D00BE481285A}" destId="{2BAE80F7-6A9B-408F-B7C9-3BDBECA209EF}" srcOrd="0" destOrd="0" parTransId="{FA5F23B0-FA49-4AF7-9157-20B449643D82}" sibTransId="{7629D2DE-4D7E-4068-96A0-6B6F8F3F8A44}"/>
    <dgm:cxn modelId="{8C2FD4AF-7281-4491-BD17-DC3D60573097}" srcId="{AD68BA69-83BB-4764-ACBD-D00BE481285A}" destId="{7D646CD9-0F3C-46D4-85D8-DFA63CFF1470}" srcOrd="3" destOrd="0" parTransId="{AF0FA976-F84E-4473-B301-DE8CF005F9CE}" sibTransId="{D246EE0A-FC4D-4DC0-927B-14E21EDAF671}"/>
    <dgm:cxn modelId="{0A75EBB2-E856-41BF-B5EC-86873BDA6306}" type="presOf" srcId="{85EA65D5-A3B2-4EDF-9062-EAB1A4808EEA}" destId="{70999C4F-4A08-4F15-A0EF-793A5033736C}" srcOrd="0" destOrd="0" presId="urn:microsoft.com/office/officeart/2005/8/layout/bProcess2"/>
    <dgm:cxn modelId="{66CFA7B6-A9A7-47E9-B6BD-EC6ADBD527B6}" srcId="{AD68BA69-83BB-4764-ACBD-D00BE481285A}" destId="{44E5042D-DB4E-430E-A52C-FE5B37AB91C6}" srcOrd="2" destOrd="0" parTransId="{75C63181-8327-40CA-8FFB-736638B0A542}" sibTransId="{F4059B4C-C74F-432B-8A3B-9FA8854C12C5}"/>
    <dgm:cxn modelId="{304A33BF-C1AF-495C-A54F-E253B765C8AA}" type="presOf" srcId="{D246EE0A-FC4D-4DC0-927B-14E21EDAF671}" destId="{F1F9D843-827B-4BDD-982E-FC2B96E592A0}" srcOrd="0" destOrd="0" presId="urn:microsoft.com/office/officeart/2005/8/layout/bProcess2"/>
    <dgm:cxn modelId="{7C6263D1-461C-4000-BA7F-BCA29093CBC8}" type="presOf" srcId="{5A7DC946-E8F5-400B-A92A-2C3966CA0D19}" destId="{6751778C-303B-4C72-A7FC-72BD40819226}" srcOrd="0" destOrd="0" presId="urn:microsoft.com/office/officeart/2005/8/layout/bProcess2"/>
    <dgm:cxn modelId="{811FFFDC-11BD-4CF4-90EB-70A45D91E33F}" type="presOf" srcId="{040C9096-9B5A-4089-AE98-22FAAED4AD8A}" destId="{3628766B-7377-46DC-907A-B827C695D49C}" srcOrd="0" destOrd="0" presId="urn:microsoft.com/office/officeart/2005/8/layout/bProcess2"/>
    <dgm:cxn modelId="{00883DE1-0310-448B-A631-09892AA69891}" type="presOf" srcId="{2BAE80F7-6A9B-408F-B7C9-3BDBECA209EF}" destId="{6B9297D1-F311-48CE-9193-7E25E18ACD51}" srcOrd="0" destOrd="0" presId="urn:microsoft.com/office/officeart/2005/8/layout/bProcess2"/>
    <dgm:cxn modelId="{66F6D8F7-5F3A-4745-A1DE-84FEBFB9D71B}" type="presOf" srcId="{7D646CD9-0F3C-46D4-85D8-DFA63CFF1470}" destId="{0FE4C329-6684-4EB6-8FB1-74ED98020033}" srcOrd="0" destOrd="0" presId="urn:microsoft.com/office/officeart/2005/8/layout/bProcess2"/>
    <dgm:cxn modelId="{E4BA8DFB-705D-4D20-BF6C-E3F87F85DBF3}" srcId="{AD68BA69-83BB-4764-ACBD-D00BE481285A}" destId="{03198802-1492-41BB-A4FD-42960A5387E0}" srcOrd="6" destOrd="0" parTransId="{BDC91816-C599-4277-A5BE-614E5E167C63}" sibTransId="{0CA0112B-017B-43F8-A488-402269D3080D}"/>
    <dgm:cxn modelId="{936FC289-517A-4933-86D4-3C9EF1DA49EF}" type="presParOf" srcId="{D8A974A7-DA99-4C18-BC12-5215E3F22F6F}" destId="{6B9297D1-F311-48CE-9193-7E25E18ACD51}" srcOrd="0" destOrd="0" presId="urn:microsoft.com/office/officeart/2005/8/layout/bProcess2"/>
    <dgm:cxn modelId="{2FD68C81-BB0C-4D22-B83A-227215C1A043}" type="presParOf" srcId="{D8A974A7-DA99-4C18-BC12-5215E3F22F6F}" destId="{06DDA682-FA3F-470B-AD21-CD4DDC533A95}" srcOrd="1" destOrd="0" presId="urn:microsoft.com/office/officeart/2005/8/layout/bProcess2"/>
    <dgm:cxn modelId="{349063F7-79D7-4B5F-956F-C4D3468BFC75}" type="presParOf" srcId="{D8A974A7-DA99-4C18-BC12-5215E3F22F6F}" destId="{3DE58DEA-A3D2-4CDD-A2D5-000D3CADFC08}" srcOrd="2" destOrd="0" presId="urn:microsoft.com/office/officeart/2005/8/layout/bProcess2"/>
    <dgm:cxn modelId="{4C9F0956-4B21-4C27-9207-D7196B70BC7F}" type="presParOf" srcId="{3DE58DEA-A3D2-4CDD-A2D5-000D3CADFC08}" destId="{D53C06EA-A3A1-4405-A245-E5AA907B90F6}" srcOrd="0" destOrd="0" presId="urn:microsoft.com/office/officeart/2005/8/layout/bProcess2"/>
    <dgm:cxn modelId="{C8BC39F9-27CC-47F1-93C3-9293E1350A19}" type="presParOf" srcId="{3DE58DEA-A3D2-4CDD-A2D5-000D3CADFC08}" destId="{3628766B-7377-46DC-907A-B827C695D49C}" srcOrd="1" destOrd="0" presId="urn:microsoft.com/office/officeart/2005/8/layout/bProcess2"/>
    <dgm:cxn modelId="{C6ADB728-6645-4E64-A72E-981941997E44}" type="presParOf" srcId="{D8A974A7-DA99-4C18-BC12-5215E3F22F6F}" destId="{96F97DCA-7D8F-4885-AE06-4A6C60E67657}" srcOrd="3" destOrd="0" presId="urn:microsoft.com/office/officeart/2005/8/layout/bProcess2"/>
    <dgm:cxn modelId="{76F6443E-BB07-43DE-B04D-FF2C6E46DD96}" type="presParOf" srcId="{D8A974A7-DA99-4C18-BC12-5215E3F22F6F}" destId="{654F5EB7-B3AD-4D73-AE0A-A4B3B0A4BFEB}" srcOrd="4" destOrd="0" presId="urn:microsoft.com/office/officeart/2005/8/layout/bProcess2"/>
    <dgm:cxn modelId="{6AE6EDE8-EB1E-427D-B6E6-2D09DA187F9E}" type="presParOf" srcId="{654F5EB7-B3AD-4D73-AE0A-A4B3B0A4BFEB}" destId="{FADE9B09-5E24-4861-819B-24B86AAEEDC2}" srcOrd="0" destOrd="0" presId="urn:microsoft.com/office/officeart/2005/8/layout/bProcess2"/>
    <dgm:cxn modelId="{4438C63E-D343-46B5-A4DD-388FA7944705}" type="presParOf" srcId="{654F5EB7-B3AD-4D73-AE0A-A4B3B0A4BFEB}" destId="{A6C76327-4A02-4A6E-BA08-ED00B3FD9AB9}" srcOrd="1" destOrd="0" presId="urn:microsoft.com/office/officeart/2005/8/layout/bProcess2"/>
    <dgm:cxn modelId="{6BEDB441-CF23-4923-BC73-75B2ED840E8E}" type="presParOf" srcId="{D8A974A7-DA99-4C18-BC12-5215E3F22F6F}" destId="{9B2F7590-7228-4E79-A920-D60447FC76DF}" srcOrd="5" destOrd="0" presId="urn:microsoft.com/office/officeart/2005/8/layout/bProcess2"/>
    <dgm:cxn modelId="{C47C2E2C-E951-4372-AC4F-47E3BE8B03EE}" type="presParOf" srcId="{D8A974A7-DA99-4C18-BC12-5215E3F22F6F}" destId="{87967103-373A-4070-9106-ACFFE2D77D25}" srcOrd="6" destOrd="0" presId="urn:microsoft.com/office/officeart/2005/8/layout/bProcess2"/>
    <dgm:cxn modelId="{20C934AD-881E-4E0C-9D42-5AA2D82ECF6C}" type="presParOf" srcId="{87967103-373A-4070-9106-ACFFE2D77D25}" destId="{8053AE89-7737-43FD-937D-5E077E663598}" srcOrd="0" destOrd="0" presId="urn:microsoft.com/office/officeart/2005/8/layout/bProcess2"/>
    <dgm:cxn modelId="{42D61312-88D9-4772-8293-DE9F93C36823}" type="presParOf" srcId="{87967103-373A-4070-9106-ACFFE2D77D25}" destId="{0FE4C329-6684-4EB6-8FB1-74ED98020033}" srcOrd="1" destOrd="0" presId="urn:microsoft.com/office/officeart/2005/8/layout/bProcess2"/>
    <dgm:cxn modelId="{D049EB12-0F07-4E5C-86A7-CFC0E11671B1}" type="presParOf" srcId="{D8A974A7-DA99-4C18-BC12-5215E3F22F6F}" destId="{F1F9D843-827B-4BDD-982E-FC2B96E592A0}" srcOrd="7" destOrd="0" presId="urn:microsoft.com/office/officeart/2005/8/layout/bProcess2"/>
    <dgm:cxn modelId="{DF118F26-EBB2-48C9-9DC1-D0F35D416A65}" type="presParOf" srcId="{D8A974A7-DA99-4C18-BC12-5215E3F22F6F}" destId="{0FF5DD90-B223-4636-8764-804AD257A371}" srcOrd="8" destOrd="0" presId="urn:microsoft.com/office/officeart/2005/8/layout/bProcess2"/>
    <dgm:cxn modelId="{1D04ABE2-0FCB-4BDA-9472-372E7A3379E5}" type="presParOf" srcId="{0FF5DD90-B223-4636-8764-804AD257A371}" destId="{22222233-45C1-46F7-A596-9C1CFB30FCC9}" srcOrd="0" destOrd="0" presId="urn:microsoft.com/office/officeart/2005/8/layout/bProcess2"/>
    <dgm:cxn modelId="{71B533EC-D9E4-4D25-B951-2D4A362AC2F6}" type="presParOf" srcId="{0FF5DD90-B223-4636-8764-804AD257A371}" destId="{70999C4F-4A08-4F15-A0EF-793A5033736C}" srcOrd="1" destOrd="0" presId="urn:microsoft.com/office/officeart/2005/8/layout/bProcess2"/>
    <dgm:cxn modelId="{AD5B3052-7B4A-4645-83D1-5EB80950B65E}" type="presParOf" srcId="{D8A974A7-DA99-4C18-BC12-5215E3F22F6F}" destId="{92A1BFB4-CE12-46BD-AC3D-710E32BF3223}" srcOrd="9" destOrd="0" presId="urn:microsoft.com/office/officeart/2005/8/layout/bProcess2"/>
    <dgm:cxn modelId="{019E6E92-FCD3-4E29-95F8-D689C7D1AA7C}" type="presParOf" srcId="{D8A974A7-DA99-4C18-BC12-5215E3F22F6F}" destId="{6220B0F2-7248-4977-8EC8-462D26C88EC7}" srcOrd="10" destOrd="0" presId="urn:microsoft.com/office/officeart/2005/8/layout/bProcess2"/>
    <dgm:cxn modelId="{8C4E273B-6B05-43A1-8200-F3753423C4EF}" type="presParOf" srcId="{6220B0F2-7248-4977-8EC8-462D26C88EC7}" destId="{7C6D0061-9430-4DE0-9615-B7E843B652C1}" srcOrd="0" destOrd="0" presId="urn:microsoft.com/office/officeart/2005/8/layout/bProcess2"/>
    <dgm:cxn modelId="{04039D7E-6C18-4F60-BC25-518B660233F5}" type="presParOf" srcId="{6220B0F2-7248-4977-8EC8-462D26C88EC7}" destId="{50E41AD5-8E1B-4307-AB36-C92B5015A979}" srcOrd="1" destOrd="0" presId="urn:microsoft.com/office/officeart/2005/8/layout/bProcess2"/>
    <dgm:cxn modelId="{120EB7BE-6E1A-4EB1-A33C-88259904D263}" type="presParOf" srcId="{D8A974A7-DA99-4C18-BC12-5215E3F22F6F}" destId="{6751778C-303B-4C72-A7FC-72BD40819226}" srcOrd="11" destOrd="0" presId="urn:microsoft.com/office/officeart/2005/8/layout/bProcess2"/>
    <dgm:cxn modelId="{FAC280B5-C911-4FC7-AA47-228C0C28930D}" type="presParOf" srcId="{D8A974A7-DA99-4C18-BC12-5215E3F22F6F}" destId="{C18F3E22-D8C1-4841-A81B-FCBAFDAFAA32}" srcOrd="12" destOrd="0" presId="urn:microsoft.com/office/officeart/2005/8/layout/bProcess2"/>
    <dgm:cxn modelId="{CF2A62A3-69CD-486E-A369-352282190A32}" type="presParOf" srcId="{C18F3E22-D8C1-4841-A81B-FCBAFDAFAA32}" destId="{CD139C64-715E-4620-8085-0FC6A47AA114}" srcOrd="0" destOrd="0" presId="urn:microsoft.com/office/officeart/2005/8/layout/bProcess2"/>
    <dgm:cxn modelId="{49CB18ED-19DF-4177-B024-D601C5F705A8}" type="presParOf" srcId="{C18F3E22-D8C1-4841-A81B-FCBAFDAFAA32}" destId="{AF94055B-4F58-4EB0-A7D9-FD8DD2648FAB}" srcOrd="1" destOrd="0" presId="urn:microsoft.com/office/officeart/2005/8/layout/bProcess2"/>
    <dgm:cxn modelId="{5F33D372-BA8B-4509-B14A-92FFA66B01EB}" type="presParOf" srcId="{D8A974A7-DA99-4C18-BC12-5215E3F22F6F}" destId="{D67C7495-3CCF-4BDB-8A11-6635CCD162F0}" srcOrd="13" destOrd="0" presId="urn:microsoft.com/office/officeart/2005/8/layout/bProcess2"/>
    <dgm:cxn modelId="{8785BD75-F932-46E0-BA4C-F2ADED5C39C5}" type="presParOf" srcId="{D8A974A7-DA99-4C18-BC12-5215E3F22F6F}" destId="{5BA71CC6-BE3F-42CE-8C83-B5BEA9367443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C45502-C90D-47F9-89ED-B3E32F92F591}" type="doc">
      <dgm:prSet loTypeId="urn:microsoft.com/office/officeart/2009/3/layout/DescendingProcess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AF6FD99-2D98-4632-9A9F-64A53A831934}">
      <dgm:prSet phldrT="[Текст]"/>
      <dgm:spPr/>
      <dgm:t>
        <a:bodyPr/>
        <a:lstStyle/>
        <a:p>
          <a:r>
            <a:rPr lang="ru-RU" dirty="0"/>
            <a:t>Простейшие </a:t>
          </a:r>
          <a:r>
            <a:rPr lang="ru-RU" b="1" dirty="0">
              <a:solidFill>
                <a:srgbClr val="00B050"/>
              </a:solidFill>
            </a:rPr>
            <a:t>рН 6,5-7,4</a:t>
          </a:r>
        </a:p>
      </dgm:t>
    </dgm:pt>
    <dgm:pt modelId="{C8273199-B478-418E-AE66-9530706BC766}" type="parTrans" cxnId="{1D859A9F-6835-4918-B3FE-5E4E7845B0F9}">
      <dgm:prSet/>
      <dgm:spPr/>
      <dgm:t>
        <a:bodyPr/>
        <a:lstStyle/>
        <a:p>
          <a:endParaRPr lang="ru-RU"/>
        </a:p>
      </dgm:t>
    </dgm:pt>
    <dgm:pt modelId="{20DA925D-572A-4EDC-8D2C-92A0E79E3F46}" type="sibTrans" cxnId="{1D859A9F-6835-4918-B3FE-5E4E7845B0F9}">
      <dgm:prSet/>
      <dgm:spPr/>
      <dgm:t>
        <a:bodyPr/>
        <a:lstStyle/>
        <a:p>
          <a:endParaRPr lang="ru-RU"/>
        </a:p>
      </dgm:t>
    </dgm:pt>
    <dgm:pt modelId="{CFF37ED8-6B6E-4B6E-A62F-2D9C62F5225F}">
      <dgm:prSet phldrT="[Текст]"/>
      <dgm:spPr/>
      <dgm:t>
        <a:bodyPr/>
        <a:lstStyle/>
        <a:p>
          <a:r>
            <a:rPr lang="ru-RU" dirty="0"/>
            <a:t>Метанобразующие бактерии        </a:t>
          </a:r>
          <a:r>
            <a:rPr lang="ru-RU" b="1" dirty="0">
              <a:solidFill>
                <a:srgbClr val="00B050"/>
              </a:solidFill>
            </a:rPr>
            <a:t>рН 6,1-7,0</a:t>
          </a:r>
        </a:p>
      </dgm:t>
    </dgm:pt>
    <dgm:pt modelId="{B894B900-071E-4E6D-809F-BE2D520D3E1C}" type="parTrans" cxnId="{1F48E62D-23FF-42B0-BEF7-F05BA7C37EF0}">
      <dgm:prSet/>
      <dgm:spPr/>
      <dgm:t>
        <a:bodyPr/>
        <a:lstStyle/>
        <a:p>
          <a:endParaRPr lang="ru-RU"/>
        </a:p>
      </dgm:t>
    </dgm:pt>
    <dgm:pt modelId="{7EFE6A74-4CA0-4F7D-A48D-8BFF7B1EBA20}" type="sibTrans" cxnId="{1F48E62D-23FF-42B0-BEF7-F05BA7C37EF0}">
      <dgm:prSet/>
      <dgm:spPr/>
      <dgm:t>
        <a:bodyPr/>
        <a:lstStyle/>
        <a:p>
          <a:endParaRPr lang="ru-RU"/>
        </a:p>
      </dgm:t>
    </dgm:pt>
    <dgm:pt modelId="{318C8C51-4C50-45C2-A484-423D9F4227F3}">
      <dgm:prSet phldrT="[Текст]"/>
      <dgm:spPr/>
      <dgm:t>
        <a:bodyPr/>
        <a:lstStyle/>
        <a:p>
          <a:r>
            <a:rPr lang="ru-RU" dirty="0"/>
            <a:t>Пектин, крахмал, целлюлоза-ферментирующие бактерии </a:t>
          </a:r>
          <a:r>
            <a:rPr lang="ru-RU" b="1" dirty="0">
              <a:solidFill>
                <a:srgbClr val="00B050"/>
              </a:solidFill>
            </a:rPr>
            <a:t>рН 6,5-7,2</a:t>
          </a:r>
        </a:p>
      </dgm:t>
    </dgm:pt>
    <dgm:pt modelId="{19B43225-17D7-479D-B7AF-EE95721C904D}" type="parTrans" cxnId="{79C5BC0B-45F5-4FF7-BD62-1C42024F4BDA}">
      <dgm:prSet/>
      <dgm:spPr/>
      <dgm:t>
        <a:bodyPr/>
        <a:lstStyle/>
        <a:p>
          <a:endParaRPr lang="ru-RU"/>
        </a:p>
      </dgm:t>
    </dgm:pt>
    <dgm:pt modelId="{0EB104D1-9C5E-4B34-9764-F8EE10647A80}" type="sibTrans" cxnId="{79C5BC0B-45F5-4FF7-BD62-1C42024F4BDA}">
      <dgm:prSet/>
      <dgm:spPr/>
      <dgm:t>
        <a:bodyPr/>
        <a:lstStyle/>
        <a:p>
          <a:endParaRPr lang="ru-RU"/>
        </a:p>
      </dgm:t>
    </dgm:pt>
    <dgm:pt modelId="{9F06B493-0FA0-4A2B-B03A-0D6664FDED84}">
      <dgm:prSet phldrT="[Текст]"/>
      <dgm:spPr/>
      <dgm:t>
        <a:bodyPr/>
        <a:lstStyle/>
        <a:p>
          <a:r>
            <a:rPr lang="ru-RU" dirty="0" err="1"/>
            <a:t>Лактобактерии</a:t>
          </a:r>
          <a:endParaRPr lang="ru-RU" dirty="0"/>
        </a:p>
        <a:p>
          <a:r>
            <a:rPr lang="ru-RU" b="1" dirty="0">
              <a:solidFill>
                <a:srgbClr val="C00000"/>
              </a:solidFill>
            </a:rPr>
            <a:t>рН 3,1-5,5</a:t>
          </a:r>
        </a:p>
      </dgm:t>
    </dgm:pt>
    <dgm:pt modelId="{DA861320-5238-4447-A74D-9900CC8A89E3}" type="parTrans" cxnId="{71B70E3D-9ED4-4073-A5CD-8BEB4A608272}">
      <dgm:prSet/>
      <dgm:spPr/>
      <dgm:t>
        <a:bodyPr/>
        <a:lstStyle/>
        <a:p>
          <a:endParaRPr lang="ru-RU"/>
        </a:p>
      </dgm:t>
    </dgm:pt>
    <dgm:pt modelId="{3706FEB6-E4DD-45EA-991F-CBF16FD7A097}" type="sibTrans" cxnId="{71B70E3D-9ED4-4073-A5CD-8BEB4A608272}">
      <dgm:prSet/>
      <dgm:spPr/>
      <dgm:t>
        <a:bodyPr/>
        <a:lstStyle/>
        <a:p>
          <a:endParaRPr lang="ru-RU"/>
        </a:p>
      </dgm:t>
    </dgm:pt>
    <dgm:pt modelId="{51AB7823-3142-47EE-A5FE-7FA63A66597D}">
      <dgm:prSet phldrT="[Текст]" custT="1"/>
      <dgm:spPr/>
      <dgm:t>
        <a:bodyPr/>
        <a:lstStyle/>
        <a:p>
          <a:endParaRPr lang="ru-RU" sz="1700" b="1" dirty="0">
            <a:solidFill>
              <a:srgbClr val="FF0000"/>
            </a:solidFill>
          </a:endParaRPr>
        </a:p>
        <a:p>
          <a:r>
            <a:rPr lang="ru-RU" sz="3600" b="1" dirty="0">
              <a:solidFill>
                <a:srgbClr val="FF0000"/>
              </a:solidFill>
            </a:rPr>
            <a:t>АЦИДОЗ</a:t>
          </a:r>
        </a:p>
      </dgm:t>
    </dgm:pt>
    <dgm:pt modelId="{9928BDDA-58DF-4E78-9F74-025D6AD9749C}" type="parTrans" cxnId="{DFCAA3E7-17DE-461D-A6C6-8DF93B6F5B64}">
      <dgm:prSet/>
      <dgm:spPr/>
      <dgm:t>
        <a:bodyPr/>
        <a:lstStyle/>
        <a:p>
          <a:endParaRPr lang="ru-RU"/>
        </a:p>
      </dgm:t>
    </dgm:pt>
    <dgm:pt modelId="{525275D7-BD05-4182-89A3-493734E19DBD}" type="sibTrans" cxnId="{DFCAA3E7-17DE-461D-A6C6-8DF93B6F5B64}">
      <dgm:prSet/>
      <dgm:spPr/>
      <dgm:t>
        <a:bodyPr/>
        <a:lstStyle/>
        <a:p>
          <a:endParaRPr lang="ru-RU"/>
        </a:p>
      </dgm:t>
    </dgm:pt>
    <dgm:pt modelId="{E10F7DD1-C38E-4E84-BB44-48259263158B}" type="pres">
      <dgm:prSet presAssocID="{C8C45502-C90D-47F9-89ED-B3E32F92F591}" presName="Name0" presStyleCnt="0">
        <dgm:presLayoutVars>
          <dgm:chMax val="7"/>
          <dgm:chPref val="5"/>
        </dgm:presLayoutVars>
      </dgm:prSet>
      <dgm:spPr/>
    </dgm:pt>
    <dgm:pt modelId="{C1719CC8-67CB-4B0A-BFA6-AEE2A64846BB}" type="pres">
      <dgm:prSet presAssocID="{C8C45502-C90D-47F9-89ED-B3E32F92F591}" presName="arrowNode" presStyleLbl="node1" presStyleIdx="0" presStyleCnt="1"/>
      <dgm:spPr>
        <a:solidFill>
          <a:srgbClr val="FF9900"/>
        </a:solidFill>
      </dgm:spPr>
    </dgm:pt>
    <dgm:pt modelId="{C453820A-F654-4A93-9C9F-048AE201758F}" type="pres">
      <dgm:prSet presAssocID="{EAF6FD99-2D98-4632-9A9F-64A53A831934}" presName="txNode1" presStyleLbl="revTx" presStyleIdx="0" presStyleCnt="5">
        <dgm:presLayoutVars>
          <dgm:bulletEnabled val="1"/>
        </dgm:presLayoutVars>
      </dgm:prSet>
      <dgm:spPr/>
    </dgm:pt>
    <dgm:pt modelId="{C18CB9C5-59A9-470B-8FB3-1615A10EE1F0}" type="pres">
      <dgm:prSet presAssocID="{CFF37ED8-6B6E-4B6E-A62F-2D9C62F5225F}" presName="txNode2" presStyleLbl="revTx" presStyleIdx="1" presStyleCnt="5">
        <dgm:presLayoutVars>
          <dgm:bulletEnabled val="1"/>
        </dgm:presLayoutVars>
      </dgm:prSet>
      <dgm:spPr/>
    </dgm:pt>
    <dgm:pt modelId="{93A894D2-DF3C-4986-9D41-8DDF6BB6CF22}" type="pres">
      <dgm:prSet presAssocID="{7EFE6A74-4CA0-4F7D-A48D-8BFF7B1EBA20}" presName="dotNode2" presStyleCnt="0"/>
      <dgm:spPr/>
    </dgm:pt>
    <dgm:pt modelId="{8F14F60F-8F61-4278-AF70-A3DBF48EA81B}" type="pres">
      <dgm:prSet presAssocID="{7EFE6A74-4CA0-4F7D-A48D-8BFF7B1EBA20}" presName="dotRepeatNode" presStyleLbl="fgShp" presStyleIdx="0" presStyleCnt="3"/>
      <dgm:spPr/>
    </dgm:pt>
    <dgm:pt modelId="{773097DC-D445-4943-AA7F-EF60933C4F1D}" type="pres">
      <dgm:prSet presAssocID="{318C8C51-4C50-45C2-A484-423D9F4227F3}" presName="txNode3" presStyleLbl="revTx" presStyleIdx="2" presStyleCnt="5">
        <dgm:presLayoutVars>
          <dgm:bulletEnabled val="1"/>
        </dgm:presLayoutVars>
      </dgm:prSet>
      <dgm:spPr/>
    </dgm:pt>
    <dgm:pt modelId="{EA77F56C-AB84-4865-AE63-12C93B777B99}" type="pres">
      <dgm:prSet presAssocID="{0EB104D1-9C5E-4B34-9764-F8EE10647A80}" presName="dotNode3" presStyleCnt="0"/>
      <dgm:spPr/>
    </dgm:pt>
    <dgm:pt modelId="{C196AF97-A2D6-4B65-A8B3-4CFDF6A548E9}" type="pres">
      <dgm:prSet presAssocID="{0EB104D1-9C5E-4B34-9764-F8EE10647A80}" presName="dotRepeatNode" presStyleLbl="fgShp" presStyleIdx="1" presStyleCnt="3"/>
      <dgm:spPr/>
    </dgm:pt>
    <dgm:pt modelId="{EF59D6CA-9D4E-466B-9E74-8B0B398AF360}" type="pres">
      <dgm:prSet presAssocID="{9F06B493-0FA0-4A2B-B03A-0D6664FDED84}" presName="txNode4" presStyleLbl="revTx" presStyleIdx="3" presStyleCnt="5">
        <dgm:presLayoutVars>
          <dgm:bulletEnabled val="1"/>
        </dgm:presLayoutVars>
      </dgm:prSet>
      <dgm:spPr/>
    </dgm:pt>
    <dgm:pt modelId="{3FA1FE71-6030-4846-AC70-86492A23E412}" type="pres">
      <dgm:prSet presAssocID="{3706FEB6-E4DD-45EA-991F-CBF16FD7A097}" presName="dotNode4" presStyleCnt="0"/>
      <dgm:spPr/>
    </dgm:pt>
    <dgm:pt modelId="{A322F4F1-871F-4B4E-9B18-AAEBF7FCC3AC}" type="pres">
      <dgm:prSet presAssocID="{3706FEB6-E4DD-45EA-991F-CBF16FD7A097}" presName="dotRepeatNode" presStyleLbl="fgShp" presStyleIdx="2" presStyleCnt="3"/>
      <dgm:spPr/>
    </dgm:pt>
    <dgm:pt modelId="{B671F097-A2C7-4E3F-B0F6-E87D8E01ED0B}" type="pres">
      <dgm:prSet presAssocID="{51AB7823-3142-47EE-A5FE-7FA63A66597D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79C5BC0B-45F5-4FF7-BD62-1C42024F4BDA}" srcId="{C8C45502-C90D-47F9-89ED-B3E32F92F591}" destId="{318C8C51-4C50-45C2-A484-423D9F4227F3}" srcOrd="2" destOrd="0" parTransId="{19B43225-17D7-479D-B7AF-EE95721C904D}" sibTransId="{0EB104D1-9C5E-4B34-9764-F8EE10647A80}"/>
    <dgm:cxn modelId="{6F0ED113-47A9-4CD6-90B8-81F518613238}" type="presOf" srcId="{EAF6FD99-2D98-4632-9A9F-64A53A831934}" destId="{C453820A-F654-4A93-9C9F-048AE201758F}" srcOrd="0" destOrd="0" presId="urn:microsoft.com/office/officeart/2009/3/layout/DescendingProcess"/>
    <dgm:cxn modelId="{1F48E62D-23FF-42B0-BEF7-F05BA7C37EF0}" srcId="{C8C45502-C90D-47F9-89ED-B3E32F92F591}" destId="{CFF37ED8-6B6E-4B6E-A62F-2D9C62F5225F}" srcOrd="1" destOrd="0" parTransId="{B894B900-071E-4E6D-809F-BE2D520D3E1C}" sibTransId="{7EFE6A74-4CA0-4F7D-A48D-8BFF7B1EBA20}"/>
    <dgm:cxn modelId="{71B70E3D-9ED4-4073-A5CD-8BEB4A608272}" srcId="{C8C45502-C90D-47F9-89ED-B3E32F92F591}" destId="{9F06B493-0FA0-4A2B-B03A-0D6664FDED84}" srcOrd="3" destOrd="0" parTransId="{DA861320-5238-4447-A74D-9900CC8A89E3}" sibTransId="{3706FEB6-E4DD-45EA-991F-CBF16FD7A097}"/>
    <dgm:cxn modelId="{DB888071-563C-43BB-ACAD-F76DA2C7164D}" type="presOf" srcId="{51AB7823-3142-47EE-A5FE-7FA63A66597D}" destId="{B671F097-A2C7-4E3F-B0F6-E87D8E01ED0B}" srcOrd="0" destOrd="0" presId="urn:microsoft.com/office/officeart/2009/3/layout/DescendingProcess"/>
    <dgm:cxn modelId="{46B68F87-ADF9-45D4-BAC5-E1A013C90036}" type="presOf" srcId="{318C8C51-4C50-45C2-A484-423D9F4227F3}" destId="{773097DC-D445-4943-AA7F-EF60933C4F1D}" srcOrd="0" destOrd="0" presId="urn:microsoft.com/office/officeart/2009/3/layout/DescendingProcess"/>
    <dgm:cxn modelId="{B0746090-A707-41D9-A6A7-D42B65832205}" type="presOf" srcId="{7EFE6A74-4CA0-4F7D-A48D-8BFF7B1EBA20}" destId="{8F14F60F-8F61-4278-AF70-A3DBF48EA81B}" srcOrd="0" destOrd="0" presId="urn:microsoft.com/office/officeart/2009/3/layout/DescendingProcess"/>
    <dgm:cxn modelId="{919D4692-B631-4C88-BDF4-8C75108B1CF4}" type="presOf" srcId="{CFF37ED8-6B6E-4B6E-A62F-2D9C62F5225F}" destId="{C18CB9C5-59A9-470B-8FB3-1615A10EE1F0}" srcOrd="0" destOrd="0" presId="urn:microsoft.com/office/officeart/2009/3/layout/DescendingProcess"/>
    <dgm:cxn modelId="{B9107393-E760-4A4E-B05A-9AFA3BFC49A8}" type="presOf" srcId="{C8C45502-C90D-47F9-89ED-B3E32F92F591}" destId="{E10F7DD1-C38E-4E84-BB44-48259263158B}" srcOrd="0" destOrd="0" presId="urn:microsoft.com/office/officeart/2009/3/layout/DescendingProcess"/>
    <dgm:cxn modelId="{1D859A9F-6835-4918-B3FE-5E4E7845B0F9}" srcId="{C8C45502-C90D-47F9-89ED-B3E32F92F591}" destId="{EAF6FD99-2D98-4632-9A9F-64A53A831934}" srcOrd="0" destOrd="0" parTransId="{C8273199-B478-418E-AE66-9530706BC766}" sibTransId="{20DA925D-572A-4EDC-8D2C-92A0E79E3F46}"/>
    <dgm:cxn modelId="{80CB67A4-BAA9-407E-A193-AE9522488066}" type="presOf" srcId="{3706FEB6-E4DD-45EA-991F-CBF16FD7A097}" destId="{A322F4F1-871F-4B4E-9B18-AAEBF7FCC3AC}" srcOrd="0" destOrd="0" presId="urn:microsoft.com/office/officeart/2009/3/layout/DescendingProcess"/>
    <dgm:cxn modelId="{83B800B7-2AC4-4DDE-BA7A-7C9A1A161618}" type="presOf" srcId="{9F06B493-0FA0-4A2B-B03A-0D6664FDED84}" destId="{EF59D6CA-9D4E-466B-9E74-8B0B398AF360}" srcOrd="0" destOrd="0" presId="urn:microsoft.com/office/officeart/2009/3/layout/DescendingProcess"/>
    <dgm:cxn modelId="{65ECF6D7-3A03-40C2-9A8F-D5CFD6BDA2C6}" type="presOf" srcId="{0EB104D1-9C5E-4B34-9764-F8EE10647A80}" destId="{C196AF97-A2D6-4B65-A8B3-4CFDF6A548E9}" srcOrd="0" destOrd="0" presId="urn:microsoft.com/office/officeart/2009/3/layout/DescendingProcess"/>
    <dgm:cxn modelId="{DFCAA3E7-17DE-461D-A6C6-8DF93B6F5B64}" srcId="{C8C45502-C90D-47F9-89ED-B3E32F92F591}" destId="{51AB7823-3142-47EE-A5FE-7FA63A66597D}" srcOrd="4" destOrd="0" parTransId="{9928BDDA-58DF-4E78-9F74-025D6AD9749C}" sibTransId="{525275D7-BD05-4182-89A3-493734E19DBD}"/>
    <dgm:cxn modelId="{C461C405-E3B2-4936-A9E5-57DED9C67892}" type="presParOf" srcId="{E10F7DD1-C38E-4E84-BB44-48259263158B}" destId="{C1719CC8-67CB-4B0A-BFA6-AEE2A64846BB}" srcOrd="0" destOrd="0" presId="urn:microsoft.com/office/officeart/2009/3/layout/DescendingProcess"/>
    <dgm:cxn modelId="{8281AAEB-D553-4741-86BD-BC9797A9346E}" type="presParOf" srcId="{E10F7DD1-C38E-4E84-BB44-48259263158B}" destId="{C453820A-F654-4A93-9C9F-048AE201758F}" srcOrd="1" destOrd="0" presId="urn:microsoft.com/office/officeart/2009/3/layout/DescendingProcess"/>
    <dgm:cxn modelId="{235C694A-858C-41A8-907A-476E2A53831F}" type="presParOf" srcId="{E10F7DD1-C38E-4E84-BB44-48259263158B}" destId="{C18CB9C5-59A9-470B-8FB3-1615A10EE1F0}" srcOrd="2" destOrd="0" presId="urn:microsoft.com/office/officeart/2009/3/layout/DescendingProcess"/>
    <dgm:cxn modelId="{B04CAA4D-C648-4FA7-B53F-A139396212FD}" type="presParOf" srcId="{E10F7DD1-C38E-4E84-BB44-48259263158B}" destId="{93A894D2-DF3C-4986-9D41-8DDF6BB6CF22}" srcOrd="3" destOrd="0" presId="urn:microsoft.com/office/officeart/2009/3/layout/DescendingProcess"/>
    <dgm:cxn modelId="{79D8A366-3E82-46F2-8154-795420EFA6C6}" type="presParOf" srcId="{93A894D2-DF3C-4986-9D41-8DDF6BB6CF22}" destId="{8F14F60F-8F61-4278-AF70-A3DBF48EA81B}" srcOrd="0" destOrd="0" presId="urn:microsoft.com/office/officeart/2009/3/layout/DescendingProcess"/>
    <dgm:cxn modelId="{6AB705E6-DA9B-4582-B690-170C1F9B9A90}" type="presParOf" srcId="{E10F7DD1-C38E-4E84-BB44-48259263158B}" destId="{773097DC-D445-4943-AA7F-EF60933C4F1D}" srcOrd="4" destOrd="0" presId="urn:microsoft.com/office/officeart/2009/3/layout/DescendingProcess"/>
    <dgm:cxn modelId="{4EA1DD3B-8E3C-440C-8953-D950EB7F8C93}" type="presParOf" srcId="{E10F7DD1-C38E-4E84-BB44-48259263158B}" destId="{EA77F56C-AB84-4865-AE63-12C93B777B99}" srcOrd="5" destOrd="0" presId="urn:microsoft.com/office/officeart/2009/3/layout/DescendingProcess"/>
    <dgm:cxn modelId="{A5865BAF-2FA4-4962-941E-B3071D258094}" type="presParOf" srcId="{EA77F56C-AB84-4865-AE63-12C93B777B99}" destId="{C196AF97-A2D6-4B65-A8B3-4CFDF6A548E9}" srcOrd="0" destOrd="0" presId="urn:microsoft.com/office/officeart/2009/3/layout/DescendingProcess"/>
    <dgm:cxn modelId="{ECD38743-0040-487B-992F-AACC99270230}" type="presParOf" srcId="{E10F7DD1-C38E-4E84-BB44-48259263158B}" destId="{EF59D6CA-9D4E-466B-9E74-8B0B398AF360}" srcOrd="6" destOrd="0" presId="urn:microsoft.com/office/officeart/2009/3/layout/DescendingProcess"/>
    <dgm:cxn modelId="{C4C5B4A1-1C03-4793-B51F-C62FB57F50F8}" type="presParOf" srcId="{E10F7DD1-C38E-4E84-BB44-48259263158B}" destId="{3FA1FE71-6030-4846-AC70-86492A23E412}" srcOrd="7" destOrd="0" presId="urn:microsoft.com/office/officeart/2009/3/layout/DescendingProcess"/>
    <dgm:cxn modelId="{8AC31B6A-3035-45A5-B963-ADB89328386B}" type="presParOf" srcId="{3FA1FE71-6030-4846-AC70-86492A23E412}" destId="{A322F4F1-871F-4B4E-9B18-AAEBF7FCC3AC}" srcOrd="0" destOrd="0" presId="urn:microsoft.com/office/officeart/2009/3/layout/DescendingProcess"/>
    <dgm:cxn modelId="{64756843-EB3A-4709-806B-82715F3BD8E4}" type="presParOf" srcId="{E10F7DD1-C38E-4E84-BB44-48259263158B}" destId="{B671F097-A2C7-4E3F-B0F6-E87D8E01ED0B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68BA69-83BB-4764-ACBD-D00BE481285A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E80F7-6A9B-408F-B7C9-3BDBECA209EF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>
              <a:solidFill>
                <a:srgbClr val="002060"/>
              </a:solidFill>
            </a:rPr>
            <a:t>Концентратный тип кормления</a:t>
          </a:r>
        </a:p>
      </dgm:t>
    </dgm:pt>
    <dgm:pt modelId="{FA5F23B0-FA49-4AF7-9157-20B449643D82}" type="parTrans" cxnId="{22F6119B-4C1F-456F-95BE-0F04BB935CB6}">
      <dgm:prSet/>
      <dgm:spPr/>
      <dgm:t>
        <a:bodyPr/>
        <a:lstStyle/>
        <a:p>
          <a:endParaRPr lang="ru-RU"/>
        </a:p>
      </dgm:t>
    </dgm:pt>
    <dgm:pt modelId="{7629D2DE-4D7E-4068-96A0-6B6F8F3F8A44}" type="sibTrans" cxnId="{22F6119B-4C1F-456F-95BE-0F04BB935CB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0C9096-9B5A-4089-AE98-22FAAED4AD8A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>
              <a:solidFill>
                <a:srgbClr val="FFFF00"/>
              </a:solidFill>
            </a:rPr>
            <a:t>нарушение состава микрофлоры рубца</a:t>
          </a:r>
        </a:p>
        <a:p>
          <a:pPr rtl="0"/>
          <a:endParaRPr lang="ru-RU" sz="700" dirty="0"/>
        </a:p>
      </dgm:t>
    </dgm:pt>
    <dgm:pt modelId="{C4701492-421C-4036-B2F5-76052276A3E7}" type="parTrans" cxnId="{8C89BA10-DE19-48C8-B4ED-457DFD1C899A}">
      <dgm:prSet/>
      <dgm:spPr/>
      <dgm:t>
        <a:bodyPr/>
        <a:lstStyle/>
        <a:p>
          <a:endParaRPr lang="ru-RU"/>
        </a:p>
      </dgm:t>
    </dgm:pt>
    <dgm:pt modelId="{1870735A-DFDF-4766-82CE-B949E5935323}" type="sibTrans" cxnId="{8C89BA10-DE19-48C8-B4ED-457DFD1C899A}">
      <dgm:prSet/>
      <dgm:spPr/>
      <dgm:t>
        <a:bodyPr/>
        <a:lstStyle/>
        <a:p>
          <a:endParaRPr lang="ru-RU"/>
        </a:p>
      </dgm:t>
    </dgm:pt>
    <dgm:pt modelId="{44E5042D-DB4E-430E-A52C-FE5B37AB91C6}">
      <dgm:prSet custT="1"/>
      <dgm:spPr>
        <a:solidFill>
          <a:srgbClr val="FFFF00"/>
        </a:solidFill>
        <a:ln w="76200">
          <a:solidFill>
            <a:schemeClr val="accent4">
              <a:lumMod val="10000"/>
            </a:schemeClr>
          </a:solidFill>
        </a:ln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dirty="0">
            <a:solidFill>
              <a:srgbClr val="FF3300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accent4">
                  <a:lumMod val="10000"/>
                </a:schemeClr>
              </a:solidFill>
            </a:rPr>
            <a:t>р</a:t>
          </a:r>
          <a:r>
            <a:rPr lang="en-US" sz="1400" b="1" dirty="0">
              <a:solidFill>
                <a:schemeClr val="accent4">
                  <a:lumMod val="10000"/>
                </a:schemeClr>
              </a:solidFill>
            </a:rPr>
            <a:t>H&lt;</a:t>
          </a:r>
          <a:r>
            <a:rPr lang="ru-RU" sz="1400" b="1" dirty="0">
              <a:solidFill>
                <a:schemeClr val="accent4">
                  <a:lumMod val="10000"/>
                </a:schemeClr>
              </a:solidFill>
            </a:rPr>
            <a:t>6,0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dirty="0">
              <a:solidFill>
                <a:srgbClr val="002060"/>
              </a:solidFill>
            </a:rPr>
            <a:t>образование молочной </a:t>
          </a:r>
          <a:r>
            <a:rPr lang="ru-RU" sz="800" dirty="0">
              <a:solidFill>
                <a:schemeClr val="tx2"/>
              </a:solidFill>
            </a:rPr>
            <a:t>кислоты</a:t>
          </a:r>
        </a:p>
      </dgm:t>
    </dgm:pt>
    <dgm:pt modelId="{75C63181-8327-40CA-8FFB-736638B0A542}" type="parTrans" cxnId="{66CFA7B6-A9A7-47E9-B6BD-EC6ADBD527B6}">
      <dgm:prSet/>
      <dgm:spPr/>
      <dgm:t>
        <a:bodyPr/>
        <a:lstStyle/>
        <a:p>
          <a:endParaRPr lang="ru-RU"/>
        </a:p>
      </dgm:t>
    </dgm:pt>
    <dgm:pt modelId="{F4059B4C-C74F-432B-8A3B-9FA8854C12C5}" type="sibTrans" cxnId="{66CFA7B6-A9A7-47E9-B6BD-EC6ADBD527B6}">
      <dgm:prSet/>
      <dgm:spPr/>
      <dgm:t>
        <a:bodyPr/>
        <a:lstStyle/>
        <a:p>
          <a:endParaRPr lang="ru-RU"/>
        </a:p>
      </dgm:t>
    </dgm:pt>
    <dgm:pt modelId="{85EA65D5-A3B2-4EDF-9062-EAB1A4808EEA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solidFill>
                <a:srgbClr val="FFFF00"/>
              </a:solidFill>
            </a:rPr>
            <a:t>разнос токсинов по органам и тканям</a:t>
          </a:r>
        </a:p>
      </dgm:t>
    </dgm:pt>
    <dgm:pt modelId="{D452FFEF-FE7A-40AB-A7F1-DB60B49BF4A0}" type="parTrans" cxnId="{4400A244-1A67-48FD-9CD1-8DF1D4FB5F6E}">
      <dgm:prSet/>
      <dgm:spPr/>
      <dgm:t>
        <a:bodyPr/>
        <a:lstStyle/>
        <a:p>
          <a:endParaRPr lang="ru-RU"/>
        </a:p>
      </dgm:t>
    </dgm:pt>
    <dgm:pt modelId="{850D7AE6-C7DB-42AA-A428-91D33B1CCC4D}" type="sibTrans" cxnId="{4400A244-1A67-48FD-9CD1-8DF1D4FB5F6E}">
      <dgm:prSet/>
      <dgm:spPr/>
      <dgm:t>
        <a:bodyPr/>
        <a:lstStyle/>
        <a:p>
          <a:endParaRPr lang="ru-RU"/>
        </a:p>
      </dgm:t>
    </dgm:pt>
    <dgm:pt modelId="{A38D00B0-2118-44A3-B15A-8A26C8F1444A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>
              <a:solidFill>
                <a:schemeClr val="tx2"/>
              </a:solidFill>
            </a:rPr>
            <a:t>нарушение местного </a:t>
          </a:r>
          <a:r>
            <a:rPr lang="ru-RU" sz="1050" dirty="0" err="1">
              <a:solidFill>
                <a:schemeClr val="tx2"/>
              </a:solidFill>
            </a:rPr>
            <a:t>крово</a:t>
          </a:r>
          <a:r>
            <a:rPr lang="ru-RU" sz="1050" dirty="0">
              <a:solidFill>
                <a:schemeClr val="tx2"/>
              </a:solidFill>
            </a:rPr>
            <a:t>-снабжения</a:t>
          </a:r>
          <a:r>
            <a:rPr lang="ru-RU" sz="700" dirty="0">
              <a:solidFill>
                <a:schemeClr val="tx2"/>
              </a:solidFill>
            </a:rPr>
            <a:t> </a:t>
          </a:r>
        </a:p>
        <a:p>
          <a:pPr rtl="0"/>
          <a:endParaRPr lang="ru-RU" sz="700" dirty="0"/>
        </a:p>
      </dgm:t>
    </dgm:pt>
    <dgm:pt modelId="{38F677FB-1E33-45F9-A56D-C810D7BDC86B}" type="parTrans" cxnId="{ADCBA843-EFED-4D4F-94D3-39F3EE5F76D2}">
      <dgm:prSet/>
      <dgm:spPr/>
      <dgm:t>
        <a:bodyPr/>
        <a:lstStyle/>
        <a:p>
          <a:endParaRPr lang="ru-RU"/>
        </a:p>
      </dgm:t>
    </dgm:pt>
    <dgm:pt modelId="{5A7DC946-E8F5-400B-A92A-2C3966CA0D19}" type="sibTrans" cxnId="{ADCBA843-EFED-4D4F-94D3-39F3EE5F76D2}">
      <dgm:prSet/>
      <dgm:spPr/>
      <dgm:t>
        <a:bodyPr/>
        <a:lstStyle/>
        <a:p>
          <a:endParaRPr lang="ru-RU"/>
        </a:p>
      </dgm:t>
    </dgm:pt>
    <dgm:pt modelId="{03198802-1492-41BB-A4FD-42960A5387E0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>
              <a:solidFill>
                <a:srgbClr val="FF3300"/>
              </a:solidFill>
            </a:rPr>
            <a:t>поражение печени, копыт, </a:t>
          </a:r>
          <a:r>
            <a:rPr lang="ru-RU" sz="1050" dirty="0" err="1">
              <a:solidFill>
                <a:srgbClr val="FF3300"/>
              </a:solidFill>
            </a:rPr>
            <a:t>репродук-тивных</a:t>
          </a:r>
          <a:r>
            <a:rPr lang="ru-RU" sz="1050" dirty="0">
              <a:solidFill>
                <a:srgbClr val="FF3300"/>
              </a:solidFill>
            </a:rPr>
            <a:t> органов</a:t>
          </a:r>
        </a:p>
        <a:p>
          <a:pPr rtl="0"/>
          <a:endParaRPr lang="ru-RU" sz="700" dirty="0"/>
        </a:p>
      </dgm:t>
    </dgm:pt>
    <dgm:pt modelId="{BDC91816-C599-4277-A5BE-614E5E167C63}" type="parTrans" cxnId="{E4BA8DFB-705D-4D20-BF6C-E3F87F85DBF3}">
      <dgm:prSet/>
      <dgm:spPr/>
      <dgm:t>
        <a:bodyPr/>
        <a:lstStyle/>
        <a:p>
          <a:endParaRPr lang="ru-RU"/>
        </a:p>
      </dgm:t>
    </dgm:pt>
    <dgm:pt modelId="{0CA0112B-017B-43F8-A488-402269D3080D}" type="sibTrans" cxnId="{E4BA8DFB-705D-4D20-BF6C-E3F87F85DBF3}">
      <dgm:prSet/>
      <dgm:spPr/>
      <dgm:t>
        <a:bodyPr/>
        <a:lstStyle/>
        <a:p>
          <a:endParaRPr lang="ru-RU"/>
        </a:p>
      </dgm:t>
    </dgm:pt>
    <dgm:pt modelId="{4EE358E9-71E7-477A-89A3-3136F7C7A859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rgbClr val="FF3300"/>
              </a:solidFill>
            </a:rPr>
            <a:t>снижение удоев, жирности, выбраковка животных</a:t>
          </a:r>
        </a:p>
        <a:p>
          <a:pPr rtl="0"/>
          <a:endParaRPr lang="ru-RU" dirty="0"/>
        </a:p>
      </dgm:t>
    </dgm:pt>
    <dgm:pt modelId="{D64C63AE-6B19-4F92-AF3D-FB1E293B494A}" type="parTrans" cxnId="{DC4A7642-8D4B-4A59-A975-F1A04EB2A319}">
      <dgm:prSet/>
      <dgm:spPr/>
      <dgm:t>
        <a:bodyPr/>
        <a:lstStyle/>
        <a:p>
          <a:endParaRPr lang="ru-RU"/>
        </a:p>
      </dgm:t>
    </dgm:pt>
    <dgm:pt modelId="{35BA0B11-82B4-4A60-A5CD-D7C5CD288947}" type="sibTrans" cxnId="{DC4A7642-8D4B-4A59-A975-F1A04EB2A319}">
      <dgm:prSet/>
      <dgm:spPr/>
      <dgm:t>
        <a:bodyPr/>
        <a:lstStyle/>
        <a:p>
          <a:endParaRPr lang="ru-RU"/>
        </a:p>
      </dgm:t>
    </dgm:pt>
    <dgm:pt modelId="{7D646CD9-0F3C-46D4-85D8-DFA63CFF1470}">
      <dgm:prSet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0" dirty="0">
              <a:solidFill>
                <a:srgbClr val="FFFF00"/>
              </a:solidFill>
            </a:rPr>
            <a:t>потеря барьерной функции</a:t>
          </a:r>
        </a:p>
        <a:p>
          <a:pPr rtl="0"/>
          <a:endParaRPr lang="ru-RU" sz="700" dirty="0"/>
        </a:p>
      </dgm:t>
    </dgm:pt>
    <dgm:pt modelId="{D246EE0A-FC4D-4DC0-927B-14E21EDAF671}" type="sibTrans" cxnId="{8C2FD4AF-7281-4491-BD17-DC3D60573097}">
      <dgm:prSet/>
      <dgm:spPr/>
      <dgm:t>
        <a:bodyPr/>
        <a:lstStyle/>
        <a:p>
          <a:endParaRPr lang="ru-RU"/>
        </a:p>
      </dgm:t>
    </dgm:pt>
    <dgm:pt modelId="{AF0FA976-F84E-4473-B301-DE8CF005F9CE}" type="parTrans" cxnId="{8C2FD4AF-7281-4491-BD17-DC3D60573097}">
      <dgm:prSet/>
      <dgm:spPr/>
      <dgm:t>
        <a:bodyPr/>
        <a:lstStyle/>
        <a:p>
          <a:endParaRPr lang="ru-RU"/>
        </a:p>
      </dgm:t>
    </dgm:pt>
    <dgm:pt modelId="{D8A974A7-DA99-4C18-BC12-5215E3F22F6F}" type="pres">
      <dgm:prSet presAssocID="{AD68BA69-83BB-4764-ACBD-D00BE481285A}" presName="diagram" presStyleCnt="0">
        <dgm:presLayoutVars>
          <dgm:dir/>
          <dgm:resizeHandles/>
        </dgm:presLayoutVars>
      </dgm:prSet>
      <dgm:spPr/>
    </dgm:pt>
    <dgm:pt modelId="{6B9297D1-F311-48CE-9193-7E25E18ACD51}" type="pres">
      <dgm:prSet presAssocID="{2BAE80F7-6A9B-408F-B7C9-3BDBECA209EF}" presName="firstNode" presStyleLbl="node1" presStyleIdx="0" presStyleCnt="8" custScaleX="106248" custScaleY="116228">
        <dgm:presLayoutVars>
          <dgm:bulletEnabled val="1"/>
        </dgm:presLayoutVars>
      </dgm:prSet>
      <dgm:spPr/>
    </dgm:pt>
    <dgm:pt modelId="{06DDA682-FA3F-470B-AD21-CD4DDC533A95}" type="pres">
      <dgm:prSet presAssocID="{7629D2DE-4D7E-4068-96A0-6B6F8F3F8A44}" presName="sibTrans" presStyleLbl="sibTrans2D1" presStyleIdx="0" presStyleCnt="7"/>
      <dgm:spPr>
        <a:prstGeom prst="flowChartProcess">
          <a:avLst/>
        </a:prstGeom>
      </dgm:spPr>
    </dgm:pt>
    <dgm:pt modelId="{3DE58DEA-A3D2-4CDD-A2D5-000D3CADFC08}" type="pres">
      <dgm:prSet presAssocID="{040C9096-9B5A-4089-AE98-22FAAED4AD8A}" presName="middleNode" presStyleCnt="0"/>
      <dgm:spPr/>
    </dgm:pt>
    <dgm:pt modelId="{D53C06EA-A3A1-4405-A245-E5AA907B90F6}" type="pres">
      <dgm:prSet presAssocID="{040C9096-9B5A-4089-AE98-22FAAED4AD8A}" presName="padding" presStyleLbl="node1" presStyleIdx="0" presStyleCnt="8"/>
      <dgm:spPr/>
    </dgm:pt>
    <dgm:pt modelId="{3628766B-7377-46DC-907A-B827C695D49C}" type="pres">
      <dgm:prSet presAssocID="{040C9096-9B5A-4089-AE98-22FAAED4AD8A}" presName="shape" presStyleLbl="node1" presStyleIdx="1" presStyleCnt="8" custScaleX="116967" custScaleY="119027">
        <dgm:presLayoutVars>
          <dgm:bulletEnabled val="1"/>
        </dgm:presLayoutVars>
      </dgm:prSet>
      <dgm:spPr/>
    </dgm:pt>
    <dgm:pt modelId="{96F97DCA-7D8F-4885-AE06-4A6C60E67657}" type="pres">
      <dgm:prSet presAssocID="{1870735A-DFDF-4766-82CE-B949E5935323}" presName="sibTrans" presStyleLbl="sibTrans2D1" presStyleIdx="1" presStyleCnt="7" custAng="16200000"/>
      <dgm:spPr>
        <a:prstGeom prst="rightArrow">
          <a:avLst/>
        </a:prstGeom>
      </dgm:spPr>
    </dgm:pt>
    <dgm:pt modelId="{654F5EB7-B3AD-4D73-AE0A-A4B3B0A4BFEB}" type="pres">
      <dgm:prSet presAssocID="{44E5042D-DB4E-430E-A52C-FE5B37AB91C6}" presName="middleNode" presStyleCnt="0"/>
      <dgm:spPr/>
    </dgm:pt>
    <dgm:pt modelId="{FADE9B09-5E24-4861-819B-24B86AAEEDC2}" type="pres">
      <dgm:prSet presAssocID="{44E5042D-DB4E-430E-A52C-FE5B37AB91C6}" presName="padding" presStyleLbl="node1" presStyleIdx="1" presStyleCnt="8"/>
      <dgm:spPr/>
    </dgm:pt>
    <dgm:pt modelId="{A6C76327-4A02-4A6E-BA08-ED00B3FD9AB9}" type="pres">
      <dgm:prSet presAssocID="{44E5042D-DB4E-430E-A52C-FE5B37AB91C6}" presName="shape" presStyleLbl="node1" presStyleIdx="2" presStyleCnt="8" custScaleX="149562" custScaleY="114017">
        <dgm:presLayoutVars>
          <dgm:bulletEnabled val="1"/>
        </dgm:presLayoutVars>
      </dgm:prSet>
      <dgm:spPr>
        <a:prstGeom prst="triangle">
          <a:avLst/>
        </a:prstGeom>
      </dgm:spPr>
    </dgm:pt>
    <dgm:pt modelId="{9B2F7590-7228-4E79-A920-D60447FC76DF}" type="pres">
      <dgm:prSet presAssocID="{F4059B4C-C74F-432B-8A3B-9FA8854C12C5}" presName="sibTrans" presStyleLbl="sibTrans2D1" presStyleIdx="2" presStyleCnt="7"/>
      <dgm:spPr>
        <a:prstGeom prst="upArrow">
          <a:avLst/>
        </a:prstGeom>
      </dgm:spPr>
    </dgm:pt>
    <dgm:pt modelId="{87967103-373A-4070-9106-ACFFE2D77D25}" type="pres">
      <dgm:prSet presAssocID="{7D646CD9-0F3C-46D4-85D8-DFA63CFF1470}" presName="middleNode" presStyleCnt="0"/>
      <dgm:spPr/>
    </dgm:pt>
    <dgm:pt modelId="{8053AE89-7737-43FD-937D-5E077E663598}" type="pres">
      <dgm:prSet presAssocID="{7D646CD9-0F3C-46D4-85D8-DFA63CFF1470}" presName="padding" presStyleLbl="node1" presStyleIdx="2" presStyleCnt="8"/>
      <dgm:spPr/>
    </dgm:pt>
    <dgm:pt modelId="{0FE4C329-6684-4EB6-8FB1-74ED98020033}" type="pres">
      <dgm:prSet presAssocID="{7D646CD9-0F3C-46D4-85D8-DFA63CFF1470}" presName="shape" presStyleLbl="node1" presStyleIdx="3" presStyleCnt="8" custScaleX="121378" custScaleY="117887">
        <dgm:presLayoutVars>
          <dgm:bulletEnabled val="1"/>
        </dgm:presLayoutVars>
      </dgm:prSet>
      <dgm:spPr/>
    </dgm:pt>
    <dgm:pt modelId="{F1F9D843-827B-4BDD-982E-FC2B96E592A0}" type="pres">
      <dgm:prSet presAssocID="{D246EE0A-FC4D-4DC0-927B-14E21EDAF671}" presName="sibTrans" presStyleLbl="sibTrans2D1" presStyleIdx="3" presStyleCnt="7" custAng="16200000"/>
      <dgm:spPr>
        <a:prstGeom prst="rightArrow">
          <a:avLst/>
        </a:prstGeom>
      </dgm:spPr>
    </dgm:pt>
    <dgm:pt modelId="{0FF5DD90-B223-4636-8764-804AD257A371}" type="pres">
      <dgm:prSet presAssocID="{85EA65D5-A3B2-4EDF-9062-EAB1A4808EEA}" presName="middleNode" presStyleCnt="0"/>
      <dgm:spPr/>
    </dgm:pt>
    <dgm:pt modelId="{22222233-45C1-46F7-A596-9C1CFB30FCC9}" type="pres">
      <dgm:prSet presAssocID="{85EA65D5-A3B2-4EDF-9062-EAB1A4808EEA}" presName="padding" presStyleLbl="node1" presStyleIdx="3" presStyleCnt="8"/>
      <dgm:spPr/>
    </dgm:pt>
    <dgm:pt modelId="{70999C4F-4A08-4F15-A0EF-793A5033736C}" type="pres">
      <dgm:prSet presAssocID="{85EA65D5-A3B2-4EDF-9062-EAB1A4808EEA}" presName="shape" presStyleLbl="node1" presStyleIdx="4" presStyleCnt="8" custScaleX="113729" custScaleY="117208">
        <dgm:presLayoutVars>
          <dgm:bulletEnabled val="1"/>
        </dgm:presLayoutVars>
      </dgm:prSet>
      <dgm:spPr/>
    </dgm:pt>
    <dgm:pt modelId="{92A1BFB4-CE12-46BD-AC3D-710E32BF3223}" type="pres">
      <dgm:prSet presAssocID="{850D7AE6-C7DB-42AA-A428-91D33B1CCC4D}" presName="sibTrans" presStyleLbl="sibTrans2D1" presStyleIdx="4" presStyleCnt="7" custAng="10800000"/>
      <dgm:spPr>
        <a:prstGeom prst="downArrow">
          <a:avLst/>
        </a:prstGeom>
      </dgm:spPr>
    </dgm:pt>
    <dgm:pt modelId="{6220B0F2-7248-4977-8EC8-462D26C88EC7}" type="pres">
      <dgm:prSet presAssocID="{A38D00B0-2118-44A3-B15A-8A26C8F1444A}" presName="middleNode" presStyleCnt="0"/>
      <dgm:spPr/>
    </dgm:pt>
    <dgm:pt modelId="{7C6D0061-9430-4DE0-9615-B7E843B652C1}" type="pres">
      <dgm:prSet presAssocID="{A38D00B0-2118-44A3-B15A-8A26C8F1444A}" presName="padding" presStyleLbl="node1" presStyleIdx="4" presStyleCnt="8"/>
      <dgm:spPr/>
    </dgm:pt>
    <dgm:pt modelId="{50E41AD5-8E1B-4307-AB36-C92B5015A979}" type="pres">
      <dgm:prSet presAssocID="{A38D00B0-2118-44A3-B15A-8A26C8F1444A}" presName="shape" presStyleLbl="node1" presStyleIdx="5" presStyleCnt="8">
        <dgm:presLayoutVars>
          <dgm:bulletEnabled val="1"/>
        </dgm:presLayoutVars>
      </dgm:prSet>
      <dgm:spPr/>
    </dgm:pt>
    <dgm:pt modelId="{6751778C-303B-4C72-A7FC-72BD40819226}" type="pres">
      <dgm:prSet presAssocID="{5A7DC946-E8F5-400B-A92A-2C3966CA0D19}" presName="sibTrans" presStyleLbl="sibTrans2D1" presStyleIdx="5" presStyleCnt="7" custAng="16200000"/>
      <dgm:spPr>
        <a:prstGeom prst="rightArrow">
          <a:avLst/>
        </a:prstGeom>
      </dgm:spPr>
    </dgm:pt>
    <dgm:pt modelId="{C18F3E22-D8C1-4841-A81B-FCBAFDAFAA32}" type="pres">
      <dgm:prSet presAssocID="{03198802-1492-41BB-A4FD-42960A5387E0}" presName="middleNode" presStyleCnt="0"/>
      <dgm:spPr/>
    </dgm:pt>
    <dgm:pt modelId="{CD139C64-715E-4620-8085-0FC6A47AA114}" type="pres">
      <dgm:prSet presAssocID="{03198802-1492-41BB-A4FD-42960A5387E0}" presName="padding" presStyleLbl="node1" presStyleIdx="5" presStyleCnt="8"/>
      <dgm:spPr/>
    </dgm:pt>
    <dgm:pt modelId="{AF94055B-4F58-4EB0-A7D9-FD8DD2648FAB}" type="pres">
      <dgm:prSet presAssocID="{03198802-1492-41BB-A4FD-42960A5387E0}" presName="shape" presStyleLbl="node1" presStyleIdx="6" presStyleCnt="8">
        <dgm:presLayoutVars>
          <dgm:bulletEnabled val="1"/>
        </dgm:presLayoutVars>
      </dgm:prSet>
      <dgm:spPr/>
    </dgm:pt>
    <dgm:pt modelId="{D67C7495-3CCF-4BDB-8A11-6635CCD162F0}" type="pres">
      <dgm:prSet presAssocID="{0CA0112B-017B-43F8-A488-402269D3080D}" presName="sibTrans" presStyleLbl="sibTrans2D1" presStyleIdx="6" presStyleCnt="7"/>
      <dgm:spPr>
        <a:prstGeom prst="upArrow">
          <a:avLst/>
        </a:prstGeom>
      </dgm:spPr>
    </dgm:pt>
    <dgm:pt modelId="{5BA71CC6-BE3F-42CE-8C83-B5BEA9367443}" type="pres">
      <dgm:prSet presAssocID="{4EE358E9-71E7-477A-89A3-3136F7C7A859}" presName="lastNode" presStyleLbl="node1" presStyleIdx="7" presStyleCnt="8">
        <dgm:presLayoutVars>
          <dgm:bulletEnabled val="1"/>
        </dgm:presLayoutVars>
      </dgm:prSet>
      <dgm:spPr/>
    </dgm:pt>
  </dgm:ptLst>
  <dgm:cxnLst>
    <dgm:cxn modelId="{ED4D8E10-7A47-4513-941D-3AAACA3BEBB7}" type="presOf" srcId="{AD68BA69-83BB-4764-ACBD-D00BE481285A}" destId="{D8A974A7-DA99-4C18-BC12-5215E3F22F6F}" srcOrd="0" destOrd="0" presId="urn:microsoft.com/office/officeart/2005/8/layout/bProcess2"/>
    <dgm:cxn modelId="{8C89BA10-DE19-48C8-B4ED-457DFD1C899A}" srcId="{AD68BA69-83BB-4764-ACBD-D00BE481285A}" destId="{040C9096-9B5A-4089-AE98-22FAAED4AD8A}" srcOrd="1" destOrd="0" parTransId="{C4701492-421C-4036-B2F5-76052276A3E7}" sibTransId="{1870735A-DFDF-4766-82CE-B949E5935323}"/>
    <dgm:cxn modelId="{6F1F9E14-8C79-44C2-914C-5ED2AE6517E3}" type="presOf" srcId="{1870735A-DFDF-4766-82CE-B949E5935323}" destId="{96F97DCA-7D8F-4885-AE06-4A6C60E67657}" srcOrd="0" destOrd="0" presId="urn:microsoft.com/office/officeart/2005/8/layout/bProcess2"/>
    <dgm:cxn modelId="{3EB57D1F-70E3-4BDB-8032-6301EA347A59}" type="presOf" srcId="{2BAE80F7-6A9B-408F-B7C9-3BDBECA209EF}" destId="{6B9297D1-F311-48CE-9193-7E25E18ACD51}" srcOrd="0" destOrd="0" presId="urn:microsoft.com/office/officeart/2005/8/layout/bProcess2"/>
    <dgm:cxn modelId="{7C86663E-170C-41A5-A26F-70FCC615BD6C}" type="presOf" srcId="{4EE358E9-71E7-477A-89A3-3136F7C7A859}" destId="{5BA71CC6-BE3F-42CE-8C83-B5BEA9367443}" srcOrd="0" destOrd="0" presId="urn:microsoft.com/office/officeart/2005/8/layout/bProcess2"/>
    <dgm:cxn modelId="{1848E55F-39E7-4BEC-8ADE-5FA42E75DDEB}" type="presOf" srcId="{D246EE0A-FC4D-4DC0-927B-14E21EDAF671}" destId="{F1F9D843-827B-4BDD-982E-FC2B96E592A0}" srcOrd="0" destOrd="0" presId="urn:microsoft.com/office/officeart/2005/8/layout/bProcess2"/>
    <dgm:cxn modelId="{DC4A7642-8D4B-4A59-A975-F1A04EB2A319}" srcId="{AD68BA69-83BB-4764-ACBD-D00BE481285A}" destId="{4EE358E9-71E7-477A-89A3-3136F7C7A859}" srcOrd="7" destOrd="0" parTransId="{D64C63AE-6B19-4F92-AF3D-FB1E293B494A}" sibTransId="{35BA0B11-82B4-4A60-A5CD-D7C5CD288947}"/>
    <dgm:cxn modelId="{ADCBA843-EFED-4D4F-94D3-39F3EE5F76D2}" srcId="{AD68BA69-83BB-4764-ACBD-D00BE481285A}" destId="{A38D00B0-2118-44A3-B15A-8A26C8F1444A}" srcOrd="5" destOrd="0" parTransId="{38F677FB-1E33-45F9-A56D-C810D7BDC86B}" sibTransId="{5A7DC946-E8F5-400B-A92A-2C3966CA0D19}"/>
    <dgm:cxn modelId="{4400A244-1A67-48FD-9CD1-8DF1D4FB5F6E}" srcId="{AD68BA69-83BB-4764-ACBD-D00BE481285A}" destId="{85EA65D5-A3B2-4EDF-9062-EAB1A4808EEA}" srcOrd="4" destOrd="0" parTransId="{D452FFEF-FE7A-40AB-A7F1-DB60B49BF4A0}" sibTransId="{850D7AE6-C7DB-42AA-A428-91D33B1CCC4D}"/>
    <dgm:cxn modelId="{A765926A-EF34-432B-9285-F03416A5961B}" type="presOf" srcId="{040C9096-9B5A-4089-AE98-22FAAED4AD8A}" destId="{3628766B-7377-46DC-907A-B827C695D49C}" srcOrd="0" destOrd="0" presId="urn:microsoft.com/office/officeart/2005/8/layout/bProcess2"/>
    <dgm:cxn modelId="{8369A87A-6FEC-4B8E-A1EA-DB1527564E9A}" type="presOf" srcId="{0CA0112B-017B-43F8-A488-402269D3080D}" destId="{D67C7495-3CCF-4BDB-8A11-6635CCD162F0}" srcOrd="0" destOrd="0" presId="urn:microsoft.com/office/officeart/2005/8/layout/bProcess2"/>
    <dgm:cxn modelId="{F50E3C80-B329-419F-AC00-A99993A8844E}" type="presOf" srcId="{5A7DC946-E8F5-400B-A92A-2C3966CA0D19}" destId="{6751778C-303B-4C72-A7FC-72BD40819226}" srcOrd="0" destOrd="0" presId="urn:microsoft.com/office/officeart/2005/8/layout/bProcess2"/>
    <dgm:cxn modelId="{22F6119B-4C1F-456F-95BE-0F04BB935CB6}" srcId="{AD68BA69-83BB-4764-ACBD-D00BE481285A}" destId="{2BAE80F7-6A9B-408F-B7C9-3BDBECA209EF}" srcOrd="0" destOrd="0" parTransId="{FA5F23B0-FA49-4AF7-9157-20B449643D82}" sibTransId="{7629D2DE-4D7E-4068-96A0-6B6F8F3F8A44}"/>
    <dgm:cxn modelId="{D8B581A5-EC22-4913-BDE5-61FD0D4981E8}" type="presOf" srcId="{F4059B4C-C74F-432B-8A3B-9FA8854C12C5}" destId="{9B2F7590-7228-4E79-A920-D60447FC76DF}" srcOrd="0" destOrd="0" presId="urn:microsoft.com/office/officeart/2005/8/layout/bProcess2"/>
    <dgm:cxn modelId="{625628A9-C96D-4EE0-A321-FE5CEC3B6CBA}" type="presOf" srcId="{7D646CD9-0F3C-46D4-85D8-DFA63CFF1470}" destId="{0FE4C329-6684-4EB6-8FB1-74ED98020033}" srcOrd="0" destOrd="0" presId="urn:microsoft.com/office/officeart/2005/8/layout/bProcess2"/>
    <dgm:cxn modelId="{8C2FD4AF-7281-4491-BD17-DC3D60573097}" srcId="{AD68BA69-83BB-4764-ACBD-D00BE481285A}" destId="{7D646CD9-0F3C-46D4-85D8-DFA63CFF1470}" srcOrd="3" destOrd="0" parTransId="{AF0FA976-F84E-4473-B301-DE8CF005F9CE}" sibTransId="{D246EE0A-FC4D-4DC0-927B-14E21EDAF671}"/>
    <dgm:cxn modelId="{66CFA7B6-A9A7-47E9-B6BD-EC6ADBD527B6}" srcId="{AD68BA69-83BB-4764-ACBD-D00BE481285A}" destId="{44E5042D-DB4E-430E-A52C-FE5B37AB91C6}" srcOrd="2" destOrd="0" parTransId="{75C63181-8327-40CA-8FFB-736638B0A542}" sibTransId="{F4059B4C-C74F-432B-8A3B-9FA8854C12C5}"/>
    <dgm:cxn modelId="{EA30BBBF-B6CC-401F-B141-B4BC671D36D0}" type="presOf" srcId="{03198802-1492-41BB-A4FD-42960A5387E0}" destId="{AF94055B-4F58-4EB0-A7D9-FD8DD2648FAB}" srcOrd="0" destOrd="0" presId="urn:microsoft.com/office/officeart/2005/8/layout/bProcess2"/>
    <dgm:cxn modelId="{85C663E5-E547-4896-AFF7-0EB1789BFF35}" type="presOf" srcId="{A38D00B0-2118-44A3-B15A-8A26C8F1444A}" destId="{50E41AD5-8E1B-4307-AB36-C92B5015A979}" srcOrd="0" destOrd="0" presId="urn:microsoft.com/office/officeart/2005/8/layout/bProcess2"/>
    <dgm:cxn modelId="{3E1BCEEE-E2FD-4B38-A55D-DC5BC85EA62B}" type="presOf" srcId="{7629D2DE-4D7E-4068-96A0-6B6F8F3F8A44}" destId="{06DDA682-FA3F-470B-AD21-CD4DDC533A95}" srcOrd="0" destOrd="0" presId="urn:microsoft.com/office/officeart/2005/8/layout/bProcess2"/>
    <dgm:cxn modelId="{5E5EAAF2-3853-4A21-95AA-4DD76F8E3021}" type="presOf" srcId="{44E5042D-DB4E-430E-A52C-FE5B37AB91C6}" destId="{A6C76327-4A02-4A6E-BA08-ED00B3FD9AB9}" srcOrd="0" destOrd="0" presId="urn:microsoft.com/office/officeart/2005/8/layout/bProcess2"/>
    <dgm:cxn modelId="{E4BA8DFB-705D-4D20-BF6C-E3F87F85DBF3}" srcId="{AD68BA69-83BB-4764-ACBD-D00BE481285A}" destId="{03198802-1492-41BB-A4FD-42960A5387E0}" srcOrd="6" destOrd="0" parTransId="{BDC91816-C599-4277-A5BE-614E5E167C63}" sibTransId="{0CA0112B-017B-43F8-A488-402269D3080D}"/>
    <dgm:cxn modelId="{F848DDFD-71D1-4D29-ADB4-9FF0FC266F08}" type="presOf" srcId="{850D7AE6-C7DB-42AA-A428-91D33B1CCC4D}" destId="{92A1BFB4-CE12-46BD-AC3D-710E32BF3223}" srcOrd="0" destOrd="0" presId="urn:microsoft.com/office/officeart/2005/8/layout/bProcess2"/>
    <dgm:cxn modelId="{5D1813FF-3475-470B-A2D9-F94186A50498}" type="presOf" srcId="{85EA65D5-A3B2-4EDF-9062-EAB1A4808EEA}" destId="{70999C4F-4A08-4F15-A0EF-793A5033736C}" srcOrd="0" destOrd="0" presId="urn:microsoft.com/office/officeart/2005/8/layout/bProcess2"/>
    <dgm:cxn modelId="{29BDB61C-C8AB-44A8-A0C3-9F03A750F1A4}" type="presParOf" srcId="{D8A974A7-DA99-4C18-BC12-5215E3F22F6F}" destId="{6B9297D1-F311-48CE-9193-7E25E18ACD51}" srcOrd="0" destOrd="0" presId="urn:microsoft.com/office/officeart/2005/8/layout/bProcess2"/>
    <dgm:cxn modelId="{0A72A811-0EAA-4226-8A12-EF34CA76730B}" type="presParOf" srcId="{D8A974A7-DA99-4C18-BC12-5215E3F22F6F}" destId="{06DDA682-FA3F-470B-AD21-CD4DDC533A95}" srcOrd="1" destOrd="0" presId="urn:microsoft.com/office/officeart/2005/8/layout/bProcess2"/>
    <dgm:cxn modelId="{727974A3-094D-4964-B334-74CB8B023B68}" type="presParOf" srcId="{D8A974A7-DA99-4C18-BC12-5215E3F22F6F}" destId="{3DE58DEA-A3D2-4CDD-A2D5-000D3CADFC08}" srcOrd="2" destOrd="0" presId="urn:microsoft.com/office/officeart/2005/8/layout/bProcess2"/>
    <dgm:cxn modelId="{A69A8E8D-C85F-4064-9103-C88DED4DB33E}" type="presParOf" srcId="{3DE58DEA-A3D2-4CDD-A2D5-000D3CADFC08}" destId="{D53C06EA-A3A1-4405-A245-E5AA907B90F6}" srcOrd="0" destOrd="0" presId="urn:microsoft.com/office/officeart/2005/8/layout/bProcess2"/>
    <dgm:cxn modelId="{3491D931-FA32-43A5-9FD8-F97EF7E9BF96}" type="presParOf" srcId="{3DE58DEA-A3D2-4CDD-A2D5-000D3CADFC08}" destId="{3628766B-7377-46DC-907A-B827C695D49C}" srcOrd="1" destOrd="0" presId="urn:microsoft.com/office/officeart/2005/8/layout/bProcess2"/>
    <dgm:cxn modelId="{057ED7D2-1664-4C2F-9BE7-14D8E19CFC78}" type="presParOf" srcId="{D8A974A7-DA99-4C18-BC12-5215E3F22F6F}" destId="{96F97DCA-7D8F-4885-AE06-4A6C60E67657}" srcOrd="3" destOrd="0" presId="urn:microsoft.com/office/officeart/2005/8/layout/bProcess2"/>
    <dgm:cxn modelId="{A347E932-158C-4F59-9B1C-8306332ADD69}" type="presParOf" srcId="{D8A974A7-DA99-4C18-BC12-5215E3F22F6F}" destId="{654F5EB7-B3AD-4D73-AE0A-A4B3B0A4BFEB}" srcOrd="4" destOrd="0" presId="urn:microsoft.com/office/officeart/2005/8/layout/bProcess2"/>
    <dgm:cxn modelId="{6443DEC0-18A1-41A8-96DB-817CE3293EFE}" type="presParOf" srcId="{654F5EB7-B3AD-4D73-AE0A-A4B3B0A4BFEB}" destId="{FADE9B09-5E24-4861-819B-24B86AAEEDC2}" srcOrd="0" destOrd="0" presId="urn:microsoft.com/office/officeart/2005/8/layout/bProcess2"/>
    <dgm:cxn modelId="{08E3AB66-3194-47A6-98C0-330AF2E9E97A}" type="presParOf" srcId="{654F5EB7-B3AD-4D73-AE0A-A4B3B0A4BFEB}" destId="{A6C76327-4A02-4A6E-BA08-ED00B3FD9AB9}" srcOrd="1" destOrd="0" presId="urn:microsoft.com/office/officeart/2005/8/layout/bProcess2"/>
    <dgm:cxn modelId="{A3F5ACEB-FDD2-4543-8095-9FCB4A285A99}" type="presParOf" srcId="{D8A974A7-DA99-4C18-BC12-5215E3F22F6F}" destId="{9B2F7590-7228-4E79-A920-D60447FC76DF}" srcOrd="5" destOrd="0" presId="urn:microsoft.com/office/officeart/2005/8/layout/bProcess2"/>
    <dgm:cxn modelId="{A73D9635-FE56-477F-8F70-777A256E23EA}" type="presParOf" srcId="{D8A974A7-DA99-4C18-BC12-5215E3F22F6F}" destId="{87967103-373A-4070-9106-ACFFE2D77D25}" srcOrd="6" destOrd="0" presId="urn:microsoft.com/office/officeart/2005/8/layout/bProcess2"/>
    <dgm:cxn modelId="{BFD9DDF0-C6FA-4225-84D8-DA21AB9CB551}" type="presParOf" srcId="{87967103-373A-4070-9106-ACFFE2D77D25}" destId="{8053AE89-7737-43FD-937D-5E077E663598}" srcOrd="0" destOrd="0" presId="urn:microsoft.com/office/officeart/2005/8/layout/bProcess2"/>
    <dgm:cxn modelId="{578635CB-CF09-4CE5-9211-588F83A42D32}" type="presParOf" srcId="{87967103-373A-4070-9106-ACFFE2D77D25}" destId="{0FE4C329-6684-4EB6-8FB1-74ED98020033}" srcOrd="1" destOrd="0" presId="urn:microsoft.com/office/officeart/2005/8/layout/bProcess2"/>
    <dgm:cxn modelId="{C2ADBD5D-9814-4076-BDB9-5C42F922D9EF}" type="presParOf" srcId="{D8A974A7-DA99-4C18-BC12-5215E3F22F6F}" destId="{F1F9D843-827B-4BDD-982E-FC2B96E592A0}" srcOrd="7" destOrd="0" presId="urn:microsoft.com/office/officeart/2005/8/layout/bProcess2"/>
    <dgm:cxn modelId="{1B4F9188-ADA5-441E-8A5E-D11348E03884}" type="presParOf" srcId="{D8A974A7-DA99-4C18-BC12-5215E3F22F6F}" destId="{0FF5DD90-B223-4636-8764-804AD257A371}" srcOrd="8" destOrd="0" presId="urn:microsoft.com/office/officeart/2005/8/layout/bProcess2"/>
    <dgm:cxn modelId="{756A2694-7A2D-4DD9-B969-013230C59D50}" type="presParOf" srcId="{0FF5DD90-B223-4636-8764-804AD257A371}" destId="{22222233-45C1-46F7-A596-9C1CFB30FCC9}" srcOrd="0" destOrd="0" presId="urn:microsoft.com/office/officeart/2005/8/layout/bProcess2"/>
    <dgm:cxn modelId="{A5652C87-BBCF-4BD2-BF69-53DAB9060E7D}" type="presParOf" srcId="{0FF5DD90-B223-4636-8764-804AD257A371}" destId="{70999C4F-4A08-4F15-A0EF-793A5033736C}" srcOrd="1" destOrd="0" presId="urn:microsoft.com/office/officeart/2005/8/layout/bProcess2"/>
    <dgm:cxn modelId="{61CB2926-9896-4989-9BE2-5D24575BB600}" type="presParOf" srcId="{D8A974A7-DA99-4C18-BC12-5215E3F22F6F}" destId="{92A1BFB4-CE12-46BD-AC3D-710E32BF3223}" srcOrd="9" destOrd="0" presId="urn:microsoft.com/office/officeart/2005/8/layout/bProcess2"/>
    <dgm:cxn modelId="{ADD74D16-4466-4714-BDE9-6C4E1C2D7531}" type="presParOf" srcId="{D8A974A7-DA99-4C18-BC12-5215E3F22F6F}" destId="{6220B0F2-7248-4977-8EC8-462D26C88EC7}" srcOrd="10" destOrd="0" presId="urn:microsoft.com/office/officeart/2005/8/layout/bProcess2"/>
    <dgm:cxn modelId="{34F63ACC-5E4C-4ADB-8877-EBF56D30C52E}" type="presParOf" srcId="{6220B0F2-7248-4977-8EC8-462D26C88EC7}" destId="{7C6D0061-9430-4DE0-9615-B7E843B652C1}" srcOrd="0" destOrd="0" presId="urn:microsoft.com/office/officeart/2005/8/layout/bProcess2"/>
    <dgm:cxn modelId="{ED98C3A7-87ED-439A-88C2-B58A35B9A0A1}" type="presParOf" srcId="{6220B0F2-7248-4977-8EC8-462D26C88EC7}" destId="{50E41AD5-8E1B-4307-AB36-C92B5015A979}" srcOrd="1" destOrd="0" presId="urn:microsoft.com/office/officeart/2005/8/layout/bProcess2"/>
    <dgm:cxn modelId="{B2ADD3F6-93E7-4334-A2EB-505FB478BCEC}" type="presParOf" srcId="{D8A974A7-DA99-4C18-BC12-5215E3F22F6F}" destId="{6751778C-303B-4C72-A7FC-72BD40819226}" srcOrd="11" destOrd="0" presId="urn:microsoft.com/office/officeart/2005/8/layout/bProcess2"/>
    <dgm:cxn modelId="{056717C7-3909-4AE8-A7C0-EF981D6E90E6}" type="presParOf" srcId="{D8A974A7-DA99-4C18-BC12-5215E3F22F6F}" destId="{C18F3E22-D8C1-4841-A81B-FCBAFDAFAA32}" srcOrd="12" destOrd="0" presId="urn:microsoft.com/office/officeart/2005/8/layout/bProcess2"/>
    <dgm:cxn modelId="{F349E097-E9AC-49CC-BCE4-C90F3FF7ACFA}" type="presParOf" srcId="{C18F3E22-D8C1-4841-A81B-FCBAFDAFAA32}" destId="{CD139C64-715E-4620-8085-0FC6A47AA114}" srcOrd="0" destOrd="0" presId="urn:microsoft.com/office/officeart/2005/8/layout/bProcess2"/>
    <dgm:cxn modelId="{A3170F1E-F402-4A75-A90F-3CBD87588A65}" type="presParOf" srcId="{C18F3E22-D8C1-4841-A81B-FCBAFDAFAA32}" destId="{AF94055B-4F58-4EB0-A7D9-FD8DD2648FAB}" srcOrd="1" destOrd="0" presId="urn:microsoft.com/office/officeart/2005/8/layout/bProcess2"/>
    <dgm:cxn modelId="{698C5286-E716-43F7-91C8-BDC74985CEB3}" type="presParOf" srcId="{D8A974A7-DA99-4C18-BC12-5215E3F22F6F}" destId="{D67C7495-3CCF-4BDB-8A11-6635CCD162F0}" srcOrd="13" destOrd="0" presId="urn:microsoft.com/office/officeart/2005/8/layout/bProcess2"/>
    <dgm:cxn modelId="{A02BF21B-B3A3-4AAD-A2C8-FFCC1FCC38FE}" type="presParOf" srcId="{D8A974A7-DA99-4C18-BC12-5215E3F22F6F}" destId="{5BA71CC6-BE3F-42CE-8C83-B5BEA9367443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473BA-4055-4178-8C90-01177A105E2E}">
      <dsp:nvSpPr>
        <dsp:cNvPr id="0" name=""/>
        <dsp:cNvSpPr/>
      </dsp:nvSpPr>
      <dsp:spPr>
        <a:xfrm>
          <a:off x="0" y="0"/>
          <a:ext cx="8785099" cy="175203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800" b="1" kern="12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Ацидоз крупного рогатого скота: последствия и профилактика</a:t>
          </a:r>
        </a:p>
      </dsp:txBody>
      <dsp:txXfrm>
        <a:off x="51315" y="51315"/>
        <a:ext cx="8682469" cy="1649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9B37-993D-46C3-B9C6-1C5C90697735}">
      <dsp:nvSpPr>
        <dsp:cNvPr id="0" name=""/>
        <dsp:cNvSpPr/>
      </dsp:nvSpPr>
      <dsp:spPr>
        <a:xfrm rot="10800000">
          <a:off x="1276349" y="969"/>
          <a:ext cx="4053840" cy="102108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26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маститы</a:t>
          </a:r>
        </a:p>
      </dsp:txBody>
      <dsp:txXfrm rot="10800000">
        <a:off x="1531619" y="969"/>
        <a:ext cx="3798570" cy="1021080"/>
      </dsp:txXfrm>
    </dsp:sp>
    <dsp:sp modelId="{B9981401-DE6D-4A2C-A07E-24FD70EF8819}">
      <dsp:nvSpPr>
        <dsp:cNvPr id="0" name=""/>
        <dsp:cNvSpPr/>
      </dsp:nvSpPr>
      <dsp:spPr>
        <a:xfrm>
          <a:off x="765809" y="969"/>
          <a:ext cx="1021080" cy="10210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1E052-1172-4D7F-BF7F-A76DFD30B845}">
      <dsp:nvSpPr>
        <dsp:cNvPr id="0" name=""/>
        <dsp:cNvSpPr/>
      </dsp:nvSpPr>
      <dsp:spPr>
        <a:xfrm rot="10800000">
          <a:off x="1276349" y="1326850"/>
          <a:ext cx="4053840" cy="1021080"/>
        </a:xfrm>
        <a:prstGeom prst="homePlate">
          <a:avLst/>
        </a:prstGeom>
        <a:gradFill rotWithShape="0">
          <a:gsLst>
            <a:gs pos="0">
              <a:schemeClr val="accent5">
                <a:hueOff val="5894893"/>
                <a:satOff val="-23950"/>
                <a:lumOff val="-5294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5894893"/>
                <a:satOff val="-23950"/>
                <a:lumOff val="-5294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5894893"/>
                <a:satOff val="-23950"/>
                <a:lumOff val="-5294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5894893"/>
                <a:satOff val="-23950"/>
                <a:lumOff val="-5294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5894893"/>
                <a:satOff val="-23950"/>
                <a:lumOff val="-5294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5894893"/>
                <a:satOff val="-23950"/>
                <a:lumOff val="-5294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5894893"/>
                <a:satOff val="-23950"/>
                <a:lumOff val="-5294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26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болезни конечностей</a:t>
          </a:r>
        </a:p>
      </dsp:txBody>
      <dsp:txXfrm rot="10800000">
        <a:off x="1531619" y="1326850"/>
        <a:ext cx="3798570" cy="1021080"/>
      </dsp:txXfrm>
    </dsp:sp>
    <dsp:sp modelId="{48EAA741-0DF6-4725-AB64-F829A87A2C52}">
      <dsp:nvSpPr>
        <dsp:cNvPr id="0" name=""/>
        <dsp:cNvSpPr/>
      </dsp:nvSpPr>
      <dsp:spPr>
        <a:xfrm>
          <a:off x="765809" y="1326850"/>
          <a:ext cx="1021080" cy="10210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6A733-4061-481B-8DCA-82B70414E891}">
      <dsp:nvSpPr>
        <dsp:cNvPr id="0" name=""/>
        <dsp:cNvSpPr/>
      </dsp:nvSpPr>
      <dsp:spPr>
        <a:xfrm rot="10800000">
          <a:off x="1276349" y="2652730"/>
          <a:ext cx="4053840" cy="1021080"/>
        </a:xfrm>
        <a:prstGeom prst="homePlate">
          <a:avLst/>
        </a:prstGeom>
        <a:gradFill rotWithShape="0">
          <a:gsLst>
            <a:gs pos="0">
              <a:schemeClr val="accent5">
                <a:hueOff val="11789787"/>
                <a:satOff val="-47901"/>
                <a:lumOff val="-10588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1789787"/>
                <a:satOff val="-47901"/>
                <a:lumOff val="-1058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1789787"/>
                <a:satOff val="-47901"/>
                <a:lumOff val="-1058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1789787"/>
                <a:satOff val="-47901"/>
                <a:lumOff val="-10588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1789787"/>
                <a:satOff val="-47901"/>
                <a:lumOff val="-10588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26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проблемы воспроизводства</a:t>
          </a:r>
        </a:p>
      </dsp:txBody>
      <dsp:txXfrm rot="10800000">
        <a:off x="1531619" y="2652730"/>
        <a:ext cx="3798570" cy="1021080"/>
      </dsp:txXfrm>
    </dsp:sp>
    <dsp:sp modelId="{B266A01B-4DC3-448B-853C-E26764D2343D}">
      <dsp:nvSpPr>
        <dsp:cNvPr id="0" name=""/>
        <dsp:cNvSpPr/>
      </dsp:nvSpPr>
      <dsp:spPr>
        <a:xfrm>
          <a:off x="765809" y="2652730"/>
          <a:ext cx="1021080" cy="10210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E095C-461F-4398-85FC-D39F38BB6826}">
      <dsp:nvSpPr>
        <dsp:cNvPr id="0" name=""/>
        <dsp:cNvSpPr/>
      </dsp:nvSpPr>
      <dsp:spPr>
        <a:xfrm rot="10800000">
          <a:off x="1344008" y="3979580"/>
          <a:ext cx="3963682" cy="1021080"/>
        </a:xfrm>
        <a:prstGeom prst="homePlate">
          <a:avLst/>
        </a:prstGeom>
        <a:gradFill rotWithShape="0">
          <a:gsLst>
            <a:gs pos="0">
              <a:schemeClr val="accent5">
                <a:hueOff val="17684680"/>
                <a:satOff val="-71851"/>
                <a:lumOff val="-1588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17684680"/>
                <a:satOff val="-71851"/>
                <a:lumOff val="-1588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17684680"/>
                <a:satOff val="-71851"/>
                <a:lumOff val="-1588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17684680"/>
                <a:satOff val="-71851"/>
                <a:lumOff val="-1588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17684680"/>
                <a:satOff val="-71851"/>
                <a:lumOff val="-1588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26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болезни молодняка</a:t>
          </a:r>
        </a:p>
      </dsp:txBody>
      <dsp:txXfrm rot="10800000">
        <a:off x="1599278" y="3979580"/>
        <a:ext cx="3708412" cy="1021080"/>
      </dsp:txXfrm>
    </dsp:sp>
    <dsp:sp modelId="{7A21B358-BAEE-4905-86B6-E4A8ABFBA4FD}">
      <dsp:nvSpPr>
        <dsp:cNvPr id="0" name=""/>
        <dsp:cNvSpPr/>
      </dsp:nvSpPr>
      <dsp:spPr>
        <a:xfrm>
          <a:off x="788349" y="3978610"/>
          <a:ext cx="1021080" cy="10210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297D1-F311-48CE-9193-7E25E18ACD51}">
      <dsp:nvSpPr>
        <dsp:cNvPr id="0" name=""/>
        <dsp:cNvSpPr/>
      </dsp:nvSpPr>
      <dsp:spPr>
        <a:xfrm>
          <a:off x="2074" y="164711"/>
          <a:ext cx="1610416" cy="17616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kern="1200" dirty="0">
              <a:solidFill>
                <a:srgbClr val="002060"/>
              </a:solidFill>
            </a:rPr>
            <a:t>Концентратный тип кормления</a:t>
          </a:r>
        </a:p>
      </dsp:txBody>
      <dsp:txXfrm>
        <a:off x="237914" y="422704"/>
        <a:ext cx="1138736" cy="1245698"/>
      </dsp:txXfrm>
    </dsp:sp>
    <dsp:sp modelId="{06DDA682-FA3F-470B-AD21-CD4DDC533A95}">
      <dsp:nvSpPr>
        <dsp:cNvPr id="0" name=""/>
        <dsp:cNvSpPr/>
      </dsp:nvSpPr>
      <dsp:spPr>
        <a:xfrm rot="10800000">
          <a:off x="542032" y="2098068"/>
          <a:ext cx="530500" cy="363944"/>
        </a:xfrm>
        <a:prstGeom prst="flowChart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28766B-7377-46DC-907A-B827C695D49C}">
      <dsp:nvSpPr>
        <dsp:cNvPr id="0" name=""/>
        <dsp:cNvSpPr/>
      </dsp:nvSpPr>
      <dsp:spPr>
        <a:xfrm>
          <a:off x="216025" y="2613083"/>
          <a:ext cx="1182514" cy="12033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kern="1200" dirty="0">
              <a:solidFill>
                <a:srgbClr val="FFFF00"/>
              </a:solidFill>
            </a:rPr>
            <a:t>нарушение состава микрофлоры рубца</a:t>
          </a:r>
        </a:p>
        <a:p>
          <a:pPr lvl="0" algn="ctr" rtl="0">
            <a:spcBef>
              <a:spcPct val="0"/>
            </a:spcBef>
            <a:buNone/>
          </a:pPr>
          <a:endParaRPr lang="ru-RU" sz="700" kern="1200" dirty="0"/>
        </a:p>
      </dsp:txBody>
      <dsp:txXfrm>
        <a:off x="389200" y="2789308"/>
        <a:ext cx="836164" cy="850891"/>
      </dsp:txXfrm>
    </dsp:sp>
    <dsp:sp modelId="{96F97DCA-7D8F-4885-AE06-4A6C60E67657}">
      <dsp:nvSpPr>
        <dsp:cNvPr id="0" name=""/>
        <dsp:cNvSpPr/>
      </dsp:nvSpPr>
      <dsp:spPr>
        <a:xfrm>
          <a:off x="1630412" y="3032781"/>
          <a:ext cx="530500" cy="36394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C76327-4A02-4A6E-BA08-ED00B3FD9AB9}">
      <dsp:nvSpPr>
        <dsp:cNvPr id="0" name=""/>
        <dsp:cNvSpPr/>
      </dsp:nvSpPr>
      <dsp:spPr>
        <a:xfrm>
          <a:off x="2372183" y="2638408"/>
          <a:ext cx="1512044" cy="1152690"/>
        </a:xfrm>
        <a:prstGeom prst="triangle">
          <a:avLst/>
        </a:prstGeom>
        <a:solidFill>
          <a:srgbClr val="FFFF00"/>
        </a:solidFill>
        <a:ln w="76200">
          <a:solidFill>
            <a:schemeClr val="accent4">
              <a:lumMod val="1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kern="1200" dirty="0">
            <a:solidFill>
              <a:srgbClr val="FF3300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accent4">
                  <a:lumMod val="10000"/>
                </a:schemeClr>
              </a:solidFill>
            </a:rPr>
            <a:t>р</a:t>
          </a:r>
          <a:r>
            <a:rPr lang="en-US" sz="1400" b="1" kern="1200" dirty="0">
              <a:solidFill>
                <a:schemeClr val="accent4">
                  <a:lumMod val="10000"/>
                </a:schemeClr>
              </a:solidFill>
            </a:rPr>
            <a:t>H&lt;</a:t>
          </a:r>
          <a:r>
            <a:rPr lang="ru-RU" sz="1400" b="1" kern="1200" dirty="0">
              <a:solidFill>
                <a:schemeClr val="accent4">
                  <a:lumMod val="10000"/>
                </a:schemeClr>
              </a:solidFill>
            </a:rPr>
            <a:t>6,0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kern="1200" dirty="0">
              <a:solidFill>
                <a:srgbClr val="002060"/>
              </a:solidFill>
            </a:rPr>
            <a:t>образование молочной </a:t>
          </a:r>
          <a:r>
            <a:rPr lang="ru-RU" sz="800" kern="1200" dirty="0">
              <a:solidFill>
                <a:schemeClr val="tx2"/>
              </a:solidFill>
            </a:rPr>
            <a:t>кислоты</a:t>
          </a:r>
        </a:p>
      </dsp:txBody>
      <dsp:txXfrm>
        <a:off x="2750194" y="3214753"/>
        <a:ext cx="756022" cy="576345"/>
      </dsp:txXfrm>
    </dsp:sp>
    <dsp:sp modelId="{9B2F7590-7228-4E79-A920-D60447FC76DF}">
      <dsp:nvSpPr>
        <dsp:cNvPr id="0" name=""/>
        <dsp:cNvSpPr/>
      </dsp:nvSpPr>
      <dsp:spPr>
        <a:xfrm>
          <a:off x="2862955" y="2009155"/>
          <a:ext cx="530500" cy="363944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E4C329-6684-4EB6-8FB1-74ED98020033}">
      <dsp:nvSpPr>
        <dsp:cNvPr id="0" name=""/>
        <dsp:cNvSpPr/>
      </dsp:nvSpPr>
      <dsp:spPr>
        <a:xfrm>
          <a:off x="2514650" y="572631"/>
          <a:ext cx="1227109" cy="119181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0" kern="1200" dirty="0">
              <a:solidFill>
                <a:srgbClr val="FFFF00"/>
              </a:solidFill>
            </a:rPr>
            <a:t>потеря барьерной функции</a:t>
          </a:r>
        </a:p>
        <a:p>
          <a:pPr lvl="0" algn="ctr" rtl="0">
            <a:spcBef>
              <a:spcPct val="0"/>
            </a:spcBef>
            <a:buNone/>
          </a:pPr>
          <a:endParaRPr lang="ru-RU" sz="700" kern="1200" dirty="0"/>
        </a:p>
      </dsp:txBody>
      <dsp:txXfrm>
        <a:off x="2694356" y="747168"/>
        <a:ext cx="867697" cy="842741"/>
      </dsp:txXfrm>
    </dsp:sp>
    <dsp:sp modelId="{F1F9D843-827B-4BDD-982E-FC2B96E592A0}">
      <dsp:nvSpPr>
        <dsp:cNvPr id="0" name=""/>
        <dsp:cNvSpPr/>
      </dsp:nvSpPr>
      <dsp:spPr>
        <a:xfrm>
          <a:off x="4029374" y="986567"/>
          <a:ext cx="530500" cy="36394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99C4F-4A08-4F15-A0EF-793A5033736C}">
      <dsp:nvSpPr>
        <dsp:cNvPr id="0" name=""/>
        <dsp:cNvSpPr/>
      </dsp:nvSpPr>
      <dsp:spPr>
        <a:xfrm>
          <a:off x="4826887" y="576063"/>
          <a:ext cx="1149779" cy="118495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FFFF00"/>
              </a:solidFill>
            </a:rPr>
            <a:t>разнос токсинов по органам и тканям</a:t>
          </a:r>
        </a:p>
      </dsp:txBody>
      <dsp:txXfrm>
        <a:off x="4995268" y="749595"/>
        <a:ext cx="813017" cy="837887"/>
      </dsp:txXfrm>
    </dsp:sp>
    <dsp:sp modelId="{92A1BFB4-CE12-46BD-AC3D-710E32BF3223}">
      <dsp:nvSpPr>
        <dsp:cNvPr id="0" name=""/>
        <dsp:cNvSpPr/>
      </dsp:nvSpPr>
      <dsp:spPr>
        <a:xfrm>
          <a:off x="5136527" y="2004979"/>
          <a:ext cx="530500" cy="363944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41AD5-8E1B-4307-AB36-C92B5015A979}">
      <dsp:nvSpPr>
        <dsp:cNvPr id="0" name=""/>
        <dsp:cNvSpPr/>
      </dsp:nvSpPr>
      <dsp:spPr>
        <a:xfrm>
          <a:off x="4752530" y="2592287"/>
          <a:ext cx="1298494" cy="124493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kern="1200" dirty="0">
              <a:solidFill>
                <a:schemeClr val="bg1"/>
              </a:solidFill>
            </a:rPr>
            <a:t>нарушение местного </a:t>
          </a:r>
          <a:r>
            <a:rPr lang="ru-RU" sz="1050" kern="1200" dirty="0" err="1">
              <a:solidFill>
                <a:schemeClr val="bg1"/>
              </a:solidFill>
            </a:rPr>
            <a:t>крово</a:t>
          </a:r>
          <a:r>
            <a:rPr lang="ru-RU" sz="1050" kern="1200" dirty="0">
              <a:solidFill>
                <a:schemeClr val="bg1"/>
              </a:solidFill>
            </a:rPr>
            <a:t>-снабжения</a:t>
          </a:r>
          <a:r>
            <a:rPr lang="ru-RU" sz="700" kern="1200" dirty="0">
              <a:solidFill>
                <a:schemeClr val="bg1"/>
              </a:solidFill>
            </a:rPr>
            <a:t> </a:t>
          </a:r>
        </a:p>
        <a:p>
          <a:pPr lvl="0" algn="ctr" rtl="0">
            <a:spcBef>
              <a:spcPct val="0"/>
            </a:spcBef>
            <a:buNone/>
          </a:pPr>
          <a:endParaRPr lang="ru-RU" sz="700" kern="1200" dirty="0">
            <a:solidFill>
              <a:schemeClr val="bg1"/>
            </a:solidFill>
          </a:endParaRPr>
        </a:p>
      </dsp:txBody>
      <dsp:txXfrm>
        <a:off x="4942690" y="2774603"/>
        <a:ext cx="918174" cy="880300"/>
      </dsp:txXfrm>
    </dsp:sp>
    <dsp:sp modelId="{6751778C-303B-4C72-A7FC-72BD40819226}">
      <dsp:nvSpPr>
        <dsp:cNvPr id="0" name=""/>
        <dsp:cNvSpPr/>
      </dsp:nvSpPr>
      <dsp:spPr>
        <a:xfrm>
          <a:off x="6355491" y="3032781"/>
          <a:ext cx="530500" cy="36394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94055B-4F58-4EB0-A7D9-FD8DD2648FAB}">
      <dsp:nvSpPr>
        <dsp:cNvPr id="0" name=""/>
        <dsp:cNvSpPr/>
      </dsp:nvSpPr>
      <dsp:spPr>
        <a:xfrm>
          <a:off x="7169858" y="2709263"/>
          <a:ext cx="1010981" cy="101098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kern="1200" dirty="0">
              <a:solidFill>
                <a:srgbClr val="FF3300"/>
              </a:solidFill>
            </a:rPr>
            <a:t>поражение печени, копыт, </a:t>
          </a:r>
          <a:r>
            <a:rPr lang="ru-RU" sz="1050" kern="1200" dirty="0" err="1">
              <a:solidFill>
                <a:srgbClr val="FF3300"/>
              </a:solidFill>
            </a:rPr>
            <a:t>репродук-тивных</a:t>
          </a:r>
          <a:r>
            <a:rPr lang="ru-RU" sz="1050" kern="1200" dirty="0">
              <a:solidFill>
                <a:srgbClr val="FF3300"/>
              </a:solidFill>
            </a:rPr>
            <a:t> органов</a:t>
          </a:r>
        </a:p>
        <a:p>
          <a:pPr lvl="0" algn="ctr" rtl="0">
            <a:spcBef>
              <a:spcPct val="0"/>
            </a:spcBef>
            <a:buNone/>
          </a:pPr>
          <a:endParaRPr lang="ru-RU" sz="700" kern="1200" dirty="0"/>
        </a:p>
      </dsp:txBody>
      <dsp:txXfrm>
        <a:off x="7317913" y="2857318"/>
        <a:ext cx="714871" cy="714871"/>
      </dsp:txXfrm>
    </dsp:sp>
    <dsp:sp modelId="{D67C7495-3CCF-4BDB-8A11-6635CCD162F0}">
      <dsp:nvSpPr>
        <dsp:cNvPr id="0" name=""/>
        <dsp:cNvSpPr/>
      </dsp:nvSpPr>
      <dsp:spPr>
        <a:xfrm>
          <a:off x="7410099" y="2125557"/>
          <a:ext cx="530500" cy="363944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71CC6-BE3F-42CE-8C83-B5BEA9367443}">
      <dsp:nvSpPr>
        <dsp:cNvPr id="0" name=""/>
        <dsp:cNvSpPr/>
      </dsp:nvSpPr>
      <dsp:spPr>
        <a:xfrm>
          <a:off x="6917491" y="410681"/>
          <a:ext cx="1515714" cy="151571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rgbClr val="FF3300"/>
              </a:solidFill>
            </a:rPr>
            <a:t>снижение удоев, жирности, выбраковка животных</a:t>
          </a:r>
        </a:p>
        <a:p>
          <a:pPr lvl="0" algn="ctr" rtl="0">
            <a:spcBef>
              <a:spcPct val="0"/>
            </a:spcBef>
            <a:buNone/>
          </a:pPr>
          <a:endParaRPr lang="ru-RU" sz="1100" kern="1200" dirty="0"/>
        </a:p>
      </dsp:txBody>
      <dsp:txXfrm>
        <a:off x="7139462" y="632652"/>
        <a:ext cx="1071772" cy="10717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19CC8-67CB-4B0A-BFA6-AEE2A64846BB}">
      <dsp:nvSpPr>
        <dsp:cNvPr id="0" name=""/>
        <dsp:cNvSpPr/>
      </dsp:nvSpPr>
      <dsp:spPr>
        <a:xfrm rot="4396374">
          <a:off x="1307745" y="1203638"/>
          <a:ext cx="5221572" cy="3641395"/>
        </a:xfrm>
        <a:prstGeom prst="swooshArrow">
          <a:avLst>
            <a:gd name="adj1" fmla="val 16310"/>
            <a:gd name="adj2" fmla="val 31370"/>
          </a:avLst>
        </a:prstGeom>
        <a:solidFill>
          <a:srgbClr val="FF990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14F60F-8F61-4278-AF70-A3DBF48EA81B}">
      <dsp:nvSpPr>
        <dsp:cNvPr id="0" name=""/>
        <dsp:cNvSpPr/>
      </dsp:nvSpPr>
      <dsp:spPr>
        <a:xfrm>
          <a:off x="3263762" y="1679111"/>
          <a:ext cx="131861" cy="1318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6AF97-A2D6-4B65-A8B3-4CFDF6A548E9}">
      <dsp:nvSpPr>
        <dsp:cNvPr id="0" name=""/>
        <dsp:cNvSpPr/>
      </dsp:nvSpPr>
      <dsp:spPr>
        <a:xfrm>
          <a:off x="4166647" y="2407371"/>
          <a:ext cx="131861" cy="1318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2F4F1-871F-4B4E-9B18-AAEBF7FCC3AC}">
      <dsp:nvSpPr>
        <dsp:cNvPr id="0" name=""/>
        <dsp:cNvSpPr/>
      </dsp:nvSpPr>
      <dsp:spPr>
        <a:xfrm>
          <a:off x="4843312" y="3259024"/>
          <a:ext cx="131861" cy="1318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3820A-F654-4A93-9C9F-048AE201758F}">
      <dsp:nvSpPr>
        <dsp:cNvPr id="0" name=""/>
        <dsp:cNvSpPr/>
      </dsp:nvSpPr>
      <dsp:spPr>
        <a:xfrm>
          <a:off x="957706" y="0"/>
          <a:ext cx="2461809" cy="96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Простейшие </a:t>
          </a:r>
          <a:r>
            <a:rPr lang="ru-RU" sz="1600" b="1" kern="1200" dirty="0">
              <a:solidFill>
                <a:srgbClr val="00B050"/>
              </a:solidFill>
            </a:rPr>
            <a:t>рН 6,5-7,4</a:t>
          </a:r>
        </a:p>
      </dsp:txBody>
      <dsp:txXfrm>
        <a:off x="957706" y="0"/>
        <a:ext cx="2461809" cy="967787"/>
      </dsp:txXfrm>
    </dsp:sp>
    <dsp:sp modelId="{C18CB9C5-59A9-470B-8FB3-1615A10EE1F0}">
      <dsp:nvSpPr>
        <dsp:cNvPr id="0" name=""/>
        <dsp:cNvSpPr/>
      </dsp:nvSpPr>
      <dsp:spPr>
        <a:xfrm>
          <a:off x="4018334" y="1261148"/>
          <a:ext cx="3592911" cy="96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Метанобразующие бактерии        </a:t>
          </a:r>
          <a:r>
            <a:rPr lang="ru-RU" sz="1600" b="1" kern="1200" dirty="0">
              <a:solidFill>
                <a:srgbClr val="00B050"/>
              </a:solidFill>
            </a:rPr>
            <a:t>рН 6,1-7,0</a:t>
          </a:r>
        </a:p>
      </dsp:txBody>
      <dsp:txXfrm>
        <a:off x="4018334" y="1261148"/>
        <a:ext cx="3592911" cy="967787"/>
      </dsp:txXfrm>
    </dsp:sp>
    <dsp:sp modelId="{773097DC-D445-4943-AA7F-EF60933C4F1D}">
      <dsp:nvSpPr>
        <dsp:cNvPr id="0" name=""/>
        <dsp:cNvSpPr/>
      </dsp:nvSpPr>
      <dsp:spPr>
        <a:xfrm>
          <a:off x="957706" y="1989408"/>
          <a:ext cx="2861021" cy="96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Пектин, крахмал, целлюлоза-ферментирующие бактерии </a:t>
          </a:r>
          <a:r>
            <a:rPr lang="ru-RU" sz="1600" b="1" kern="1200" dirty="0">
              <a:solidFill>
                <a:srgbClr val="00B050"/>
              </a:solidFill>
            </a:rPr>
            <a:t>рН 6,5-7,2</a:t>
          </a:r>
        </a:p>
      </dsp:txBody>
      <dsp:txXfrm>
        <a:off x="957706" y="1989408"/>
        <a:ext cx="2861021" cy="967787"/>
      </dsp:txXfrm>
    </dsp:sp>
    <dsp:sp modelId="{EF59D6CA-9D4E-466B-9E74-8B0B398AF360}">
      <dsp:nvSpPr>
        <dsp:cNvPr id="0" name=""/>
        <dsp:cNvSpPr/>
      </dsp:nvSpPr>
      <dsp:spPr>
        <a:xfrm>
          <a:off x="5415577" y="2841061"/>
          <a:ext cx="2195667" cy="96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Лактобактерии</a:t>
          </a: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рН 3,1-5,5</a:t>
          </a:r>
        </a:p>
      </dsp:txBody>
      <dsp:txXfrm>
        <a:off x="5415577" y="2841061"/>
        <a:ext cx="2195667" cy="967787"/>
      </dsp:txXfrm>
    </dsp:sp>
    <dsp:sp modelId="{B671F097-A2C7-4E3F-B0F6-E87D8E01ED0B}">
      <dsp:nvSpPr>
        <dsp:cNvPr id="0" name=""/>
        <dsp:cNvSpPr/>
      </dsp:nvSpPr>
      <dsp:spPr>
        <a:xfrm>
          <a:off x="4284476" y="5080884"/>
          <a:ext cx="3326769" cy="967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1" kern="1200" dirty="0">
            <a:solidFill>
              <a:srgbClr val="FF0000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FF0000"/>
              </a:solidFill>
            </a:rPr>
            <a:t>АЦИДОЗ</a:t>
          </a:r>
        </a:p>
      </dsp:txBody>
      <dsp:txXfrm>
        <a:off x="4284476" y="5080884"/>
        <a:ext cx="3326769" cy="967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297D1-F311-48CE-9193-7E25E18ACD51}">
      <dsp:nvSpPr>
        <dsp:cNvPr id="0" name=""/>
        <dsp:cNvSpPr/>
      </dsp:nvSpPr>
      <dsp:spPr>
        <a:xfrm>
          <a:off x="2074" y="164711"/>
          <a:ext cx="1610416" cy="17616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kern="1200" dirty="0">
              <a:solidFill>
                <a:srgbClr val="002060"/>
              </a:solidFill>
            </a:rPr>
            <a:t>Концентратный тип кормления</a:t>
          </a:r>
        </a:p>
      </dsp:txBody>
      <dsp:txXfrm>
        <a:off x="237914" y="422704"/>
        <a:ext cx="1138736" cy="1245698"/>
      </dsp:txXfrm>
    </dsp:sp>
    <dsp:sp modelId="{06DDA682-FA3F-470B-AD21-CD4DDC533A95}">
      <dsp:nvSpPr>
        <dsp:cNvPr id="0" name=""/>
        <dsp:cNvSpPr/>
      </dsp:nvSpPr>
      <dsp:spPr>
        <a:xfrm rot="10800000">
          <a:off x="542032" y="2098068"/>
          <a:ext cx="530500" cy="363944"/>
        </a:xfrm>
        <a:prstGeom prst="flowChart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28766B-7377-46DC-907A-B827C695D49C}">
      <dsp:nvSpPr>
        <dsp:cNvPr id="0" name=""/>
        <dsp:cNvSpPr/>
      </dsp:nvSpPr>
      <dsp:spPr>
        <a:xfrm>
          <a:off x="216025" y="2613083"/>
          <a:ext cx="1182514" cy="120334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kern="1200" dirty="0">
              <a:solidFill>
                <a:srgbClr val="FFFF00"/>
              </a:solidFill>
            </a:rPr>
            <a:t>нарушение состава микрофлоры рубца</a:t>
          </a:r>
        </a:p>
        <a:p>
          <a:pPr lvl="0" algn="ctr" rtl="0">
            <a:spcBef>
              <a:spcPct val="0"/>
            </a:spcBef>
            <a:buNone/>
          </a:pPr>
          <a:endParaRPr lang="ru-RU" sz="700" kern="1200" dirty="0"/>
        </a:p>
      </dsp:txBody>
      <dsp:txXfrm>
        <a:off x="389200" y="2789308"/>
        <a:ext cx="836164" cy="850891"/>
      </dsp:txXfrm>
    </dsp:sp>
    <dsp:sp modelId="{96F97DCA-7D8F-4885-AE06-4A6C60E67657}">
      <dsp:nvSpPr>
        <dsp:cNvPr id="0" name=""/>
        <dsp:cNvSpPr/>
      </dsp:nvSpPr>
      <dsp:spPr>
        <a:xfrm>
          <a:off x="1630412" y="3032781"/>
          <a:ext cx="530500" cy="36394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C76327-4A02-4A6E-BA08-ED00B3FD9AB9}">
      <dsp:nvSpPr>
        <dsp:cNvPr id="0" name=""/>
        <dsp:cNvSpPr/>
      </dsp:nvSpPr>
      <dsp:spPr>
        <a:xfrm>
          <a:off x="2372183" y="2638408"/>
          <a:ext cx="1512044" cy="1152690"/>
        </a:xfrm>
        <a:prstGeom prst="triangle">
          <a:avLst/>
        </a:prstGeom>
        <a:solidFill>
          <a:srgbClr val="FFFF00"/>
        </a:solidFill>
        <a:ln w="76200">
          <a:solidFill>
            <a:schemeClr val="accent4">
              <a:lumMod val="1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500" kern="1200" dirty="0">
            <a:solidFill>
              <a:srgbClr val="FF3300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accent4">
                  <a:lumMod val="10000"/>
                </a:schemeClr>
              </a:solidFill>
            </a:rPr>
            <a:t>р</a:t>
          </a:r>
          <a:r>
            <a:rPr lang="en-US" sz="1400" b="1" kern="1200" dirty="0">
              <a:solidFill>
                <a:schemeClr val="accent4">
                  <a:lumMod val="10000"/>
                </a:schemeClr>
              </a:solidFill>
            </a:rPr>
            <a:t>H&lt;</a:t>
          </a:r>
          <a:r>
            <a:rPr lang="ru-RU" sz="1400" b="1" kern="1200" dirty="0">
              <a:solidFill>
                <a:schemeClr val="accent4">
                  <a:lumMod val="10000"/>
                </a:schemeClr>
              </a:solidFill>
            </a:rPr>
            <a:t>6,0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kern="1200" dirty="0">
              <a:solidFill>
                <a:srgbClr val="002060"/>
              </a:solidFill>
            </a:rPr>
            <a:t>образование молочной </a:t>
          </a:r>
          <a:r>
            <a:rPr lang="ru-RU" sz="800" kern="1200" dirty="0">
              <a:solidFill>
                <a:schemeClr val="tx2"/>
              </a:solidFill>
            </a:rPr>
            <a:t>кислоты</a:t>
          </a:r>
        </a:p>
      </dsp:txBody>
      <dsp:txXfrm>
        <a:off x="2750194" y="3214753"/>
        <a:ext cx="756022" cy="576345"/>
      </dsp:txXfrm>
    </dsp:sp>
    <dsp:sp modelId="{9B2F7590-7228-4E79-A920-D60447FC76DF}">
      <dsp:nvSpPr>
        <dsp:cNvPr id="0" name=""/>
        <dsp:cNvSpPr/>
      </dsp:nvSpPr>
      <dsp:spPr>
        <a:xfrm>
          <a:off x="2862955" y="2009155"/>
          <a:ext cx="530500" cy="363944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E4C329-6684-4EB6-8FB1-74ED98020033}">
      <dsp:nvSpPr>
        <dsp:cNvPr id="0" name=""/>
        <dsp:cNvSpPr/>
      </dsp:nvSpPr>
      <dsp:spPr>
        <a:xfrm>
          <a:off x="2514650" y="572631"/>
          <a:ext cx="1227109" cy="119181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0" kern="1200" dirty="0">
              <a:solidFill>
                <a:srgbClr val="FFFF00"/>
              </a:solidFill>
            </a:rPr>
            <a:t>потеря барьерной функции</a:t>
          </a:r>
        </a:p>
        <a:p>
          <a:pPr lvl="0" algn="ctr" rtl="0">
            <a:spcBef>
              <a:spcPct val="0"/>
            </a:spcBef>
            <a:buNone/>
          </a:pPr>
          <a:endParaRPr lang="ru-RU" sz="700" kern="1200" dirty="0"/>
        </a:p>
      </dsp:txBody>
      <dsp:txXfrm>
        <a:off x="2694356" y="747168"/>
        <a:ext cx="867697" cy="842741"/>
      </dsp:txXfrm>
    </dsp:sp>
    <dsp:sp modelId="{F1F9D843-827B-4BDD-982E-FC2B96E592A0}">
      <dsp:nvSpPr>
        <dsp:cNvPr id="0" name=""/>
        <dsp:cNvSpPr/>
      </dsp:nvSpPr>
      <dsp:spPr>
        <a:xfrm>
          <a:off x="4029374" y="986567"/>
          <a:ext cx="530500" cy="36394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99C4F-4A08-4F15-A0EF-793A5033736C}">
      <dsp:nvSpPr>
        <dsp:cNvPr id="0" name=""/>
        <dsp:cNvSpPr/>
      </dsp:nvSpPr>
      <dsp:spPr>
        <a:xfrm>
          <a:off x="4826887" y="576063"/>
          <a:ext cx="1149779" cy="118495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solidFill>
                <a:srgbClr val="FFFF00"/>
              </a:solidFill>
            </a:rPr>
            <a:t>разнос токсинов по органам и тканям</a:t>
          </a:r>
        </a:p>
      </dsp:txBody>
      <dsp:txXfrm>
        <a:off x="4995268" y="749595"/>
        <a:ext cx="813017" cy="837887"/>
      </dsp:txXfrm>
    </dsp:sp>
    <dsp:sp modelId="{92A1BFB4-CE12-46BD-AC3D-710E32BF3223}">
      <dsp:nvSpPr>
        <dsp:cNvPr id="0" name=""/>
        <dsp:cNvSpPr/>
      </dsp:nvSpPr>
      <dsp:spPr>
        <a:xfrm>
          <a:off x="5136527" y="2063467"/>
          <a:ext cx="530500" cy="363944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41AD5-8E1B-4307-AB36-C92B5015A979}">
      <dsp:nvSpPr>
        <dsp:cNvPr id="0" name=""/>
        <dsp:cNvSpPr/>
      </dsp:nvSpPr>
      <dsp:spPr>
        <a:xfrm>
          <a:off x="4896286" y="2709263"/>
          <a:ext cx="1010981" cy="101098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kern="1200" dirty="0">
              <a:solidFill>
                <a:schemeClr val="tx2"/>
              </a:solidFill>
            </a:rPr>
            <a:t>нарушение местного </a:t>
          </a:r>
          <a:r>
            <a:rPr lang="ru-RU" sz="1050" kern="1200" dirty="0" err="1">
              <a:solidFill>
                <a:schemeClr val="tx2"/>
              </a:solidFill>
            </a:rPr>
            <a:t>крово</a:t>
          </a:r>
          <a:r>
            <a:rPr lang="ru-RU" sz="1050" kern="1200" dirty="0">
              <a:solidFill>
                <a:schemeClr val="tx2"/>
              </a:solidFill>
            </a:rPr>
            <a:t>-снабжения</a:t>
          </a:r>
          <a:r>
            <a:rPr lang="ru-RU" sz="700" kern="1200" dirty="0">
              <a:solidFill>
                <a:schemeClr val="tx2"/>
              </a:solidFill>
            </a:rPr>
            <a:t> </a:t>
          </a:r>
        </a:p>
        <a:p>
          <a:pPr lvl="0" algn="ctr" rtl="0">
            <a:spcBef>
              <a:spcPct val="0"/>
            </a:spcBef>
            <a:buNone/>
          </a:pPr>
          <a:endParaRPr lang="ru-RU" sz="700" kern="1200" dirty="0"/>
        </a:p>
      </dsp:txBody>
      <dsp:txXfrm>
        <a:off x="5044341" y="2857318"/>
        <a:ext cx="714871" cy="714871"/>
      </dsp:txXfrm>
    </dsp:sp>
    <dsp:sp modelId="{6751778C-303B-4C72-A7FC-72BD40819226}">
      <dsp:nvSpPr>
        <dsp:cNvPr id="0" name=""/>
        <dsp:cNvSpPr/>
      </dsp:nvSpPr>
      <dsp:spPr>
        <a:xfrm>
          <a:off x="6283613" y="3032781"/>
          <a:ext cx="530500" cy="36394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94055B-4F58-4EB0-A7D9-FD8DD2648FAB}">
      <dsp:nvSpPr>
        <dsp:cNvPr id="0" name=""/>
        <dsp:cNvSpPr/>
      </dsp:nvSpPr>
      <dsp:spPr>
        <a:xfrm>
          <a:off x="7169858" y="2709263"/>
          <a:ext cx="1010981" cy="101098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kern="1200" dirty="0">
              <a:solidFill>
                <a:srgbClr val="FF3300"/>
              </a:solidFill>
            </a:rPr>
            <a:t>поражение печени, копыт, </a:t>
          </a:r>
          <a:r>
            <a:rPr lang="ru-RU" sz="1050" kern="1200" dirty="0" err="1">
              <a:solidFill>
                <a:srgbClr val="FF3300"/>
              </a:solidFill>
            </a:rPr>
            <a:t>репродук-тивных</a:t>
          </a:r>
          <a:r>
            <a:rPr lang="ru-RU" sz="1050" kern="1200" dirty="0">
              <a:solidFill>
                <a:srgbClr val="FF3300"/>
              </a:solidFill>
            </a:rPr>
            <a:t> органов</a:t>
          </a:r>
        </a:p>
        <a:p>
          <a:pPr lvl="0" algn="ctr" rtl="0">
            <a:spcBef>
              <a:spcPct val="0"/>
            </a:spcBef>
            <a:buNone/>
          </a:pPr>
          <a:endParaRPr lang="ru-RU" sz="700" kern="1200" dirty="0"/>
        </a:p>
      </dsp:txBody>
      <dsp:txXfrm>
        <a:off x="7317913" y="2857318"/>
        <a:ext cx="714871" cy="714871"/>
      </dsp:txXfrm>
    </dsp:sp>
    <dsp:sp modelId="{D67C7495-3CCF-4BDB-8A11-6635CCD162F0}">
      <dsp:nvSpPr>
        <dsp:cNvPr id="0" name=""/>
        <dsp:cNvSpPr/>
      </dsp:nvSpPr>
      <dsp:spPr>
        <a:xfrm>
          <a:off x="7410099" y="2125557"/>
          <a:ext cx="530500" cy="363944"/>
        </a:xfrm>
        <a:prstGeom prst="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71CC6-BE3F-42CE-8C83-B5BEA9367443}">
      <dsp:nvSpPr>
        <dsp:cNvPr id="0" name=""/>
        <dsp:cNvSpPr/>
      </dsp:nvSpPr>
      <dsp:spPr>
        <a:xfrm>
          <a:off x="6917491" y="410681"/>
          <a:ext cx="1515714" cy="151571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solidFill>
                <a:srgbClr val="FF3300"/>
              </a:solidFill>
            </a:rPr>
            <a:t>снижение удоев, жирности, выбраковка животных</a:t>
          </a:r>
        </a:p>
        <a:p>
          <a:pPr lvl="0" algn="ctr" rtl="0">
            <a:spcBef>
              <a:spcPct val="0"/>
            </a:spcBef>
            <a:buNone/>
          </a:pPr>
          <a:endParaRPr lang="ru-RU" sz="1100" kern="1200" dirty="0"/>
        </a:p>
      </dsp:txBody>
      <dsp:txXfrm>
        <a:off x="7139462" y="632652"/>
        <a:ext cx="1071772" cy="1071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2F95036-A0FC-4F49-9435-4C8B8D197C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639A09-645A-4F5B-8621-610B553B00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39C7D5-61F4-4880-84E8-B5C160AA32C6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68C8CA9-2700-49D9-B978-A283A33020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51B2E81-D250-4CA4-92F3-3F2B2313B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4E437-19C7-4FE5-8EE4-8554073816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4831A-5774-4BFE-9141-057CD35E9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D66148-6067-40EE-B4C3-0F4552B03D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F0C2674B-24E4-4640-8E25-096C8C663F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E2CA672A-FFC3-476E-BDA4-63C4811AC4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803713A5-3571-4654-8E45-96F4E7300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665D3D-7BD7-41EC-A38C-5A7490EBCFB1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2D8C4AA9-063C-467D-A50F-523BEDA59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84E5DD28-6341-459A-90B6-F4D39FAEE2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C5F127E6-F592-4778-BB84-9B2095344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F8B151-BA2C-4875-9FD5-7ACA28DAA474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97AF3C0F-BB98-44FB-82BA-471653DE4E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7FD572C5-6A82-4C91-8E58-761C088F57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9F726EAC-07E2-412C-8C44-8B4D3704B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BEA1B6-5B2D-445D-8275-D2E55685FD9A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33F82518-709B-4BAE-89DC-0DA7534D3D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F859087D-0A27-408E-8FCD-376AD6E7EE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D8C58CA8-6583-4175-AF6C-F4FE600F9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9B2219-4A66-4BFC-9D85-5CF15DD7F57C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4648D893-F7D7-4A6A-AA2D-ED31A2F34F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D82B026C-C48C-4850-B678-0C919E14C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AF6D5202-419B-4970-93C5-9C9712D4A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C091AD-86B7-409C-82B9-042D083FFC8D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ACE85F49-FE65-41AF-9BCE-41D75E974E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46C69CE1-50A5-4551-9473-538F94AE9F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2068E957-36F8-499D-A2D5-FA5558088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4837DD-C19B-458A-BFA6-E6C74889282A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BBB60639-23EE-4D04-9940-6706312E0B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509FEFD6-E8EB-43DF-BB88-81554CD673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62377E34-A8D0-453A-879F-B7A1FD2B1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EC64BC-5917-4B50-99AF-B59D1AC8CBEF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E13464D6-E6B1-4482-A5FB-761C7FE4B7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0D4F5B14-A552-46A2-89BD-41746BEB51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1A2AF692-DB81-4D34-8B2D-CAA54785A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7E5A46-84A0-402E-99A2-B699ECE2CE92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8DFC520D-1FBB-4761-BA63-387AB4107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225F45C7-29A9-404E-94B1-744A0C431F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C5BB6076-6154-49EB-8808-8F5AF9C01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014BCC-D861-467D-924E-497070C6BB46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CC8E6D33-66F7-4F50-8442-F0257E5BF1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69A65393-E4E4-4AE5-A68E-E950AB45B0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342AFDC-8821-4450-8F5B-B58E15E15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004CB9-15CF-458B-BBB8-7FE796B04EDA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405C995-B817-422C-B84F-8439E64EBF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>
            <a:extLst>
              <a:ext uri="{FF2B5EF4-FFF2-40B4-BE49-F238E27FC236}">
                <a16:creationId xmlns:a16="http://schemas.microsoft.com/office/drawing/2014/main" id="{B7348402-D543-40DA-AA7D-05035DD31CE1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8CF4E3F-78FC-44B3-8982-DA162753D549}"/>
              </a:ext>
            </a:extLst>
          </p:cNvPr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27786EC-2878-4BB4-90B9-860AA27B4E69}"/>
              </a:ext>
            </a:extLst>
          </p:cNvPr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006E27A-EF12-4F10-8AEE-5D798996A483}"/>
              </a:ext>
            </a:extLst>
          </p:cNvPr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69169CB-6DE7-48C1-A2D5-5FE3A053F0F0}"/>
              </a:ext>
            </a:extLst>
          </p:cNvPr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43F3080A-0179-405B-B572-7C625ABF81BF}"/>
              </a:ext>
            </a:extLst>
          </p:cNvPr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CD747FDB-06B3-4F4B-89EF-2B8D4C8C77C7}"/>
              </a:ext>
            </a:extLst>
          </p:cNvPr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B21A1A3-423F-4CFD-832F-07318625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B4A33EE-E91F-40CF-A021-592DBDD3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BFE0B6A-AC9B-4EFF-A9FB-51B87D24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36FA6311-17F3-4CC2-B6E5-DD7ED8CA1E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90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1C4F-636B-4DEB-BD96-6BB69E56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DE7C-AF54-43FE-9D87-1CCB5C60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7564-C351-4DCE-8EF2-FF99F90C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F24B0-723F-421A-BA72-EF152F455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49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9F0DF8B-7AF7-4639-B05D-321653C62BDA}"/>
              </a:ext>
            </a:extLst>
          </p:cNvPr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6A6B861-5E8F-48C3-9CB9-834E74939A8A}"/>
              </a:ext>
            </a:extLst>
          </p:cNvPr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26D476C-0BF8-4DC9-8046-638C017F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9679CE-8849-4DB7-B460-B040411C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D8DA63-9B7E-4916-8B91-8A337752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17F9C-E36E-4E41-AD7C-95A5021EE7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8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676A-2B5A-47AA-A9C9-EAA44CC4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0395-0129-4B30-9EC8-56C2B68A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B19B6-6FEA-4AC5-BFB2-C6999883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900A7-4526-4388-B31D-05D42CADDB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79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6551B61-A2D0-4D37-AE37-4FCD8AE9F3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>
            <a:extLst>
              <a:ext uri="{FF2B5EF4-FFF2-40B4-BE49-F238E27FC236}">
                <a16:creationId xmlns:a16="http://schemas.microsoft.com/office/drawing/2014/main" id="{6B1BCA67-B151-4AD1-8885-83023DE69E11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7FC9079-D69A-4964-88FF-B9135246038F}"/>
              </a:ext>
            </a:extLst>
          </p:cNvPr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087BDF50-550E-4407-A6F0-FBF98955AEC2}"/>
              </a:ext>
            </a:extLst>
          </p:cNvPr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22D1AEF9-D089-4C86-B097-BBF8F28D30AD}"/>
              </a:ext>
            </a:extLst>
          </p:cNvPr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D7080BD-6E3B-4246-B8BB-9B5BC584512D}"/>
              </a:ext>
            </a:extLst>
          </p:cNvPr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75A93A1-7EC5-4AB1-BB7B-DFE09185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A01F27-9C70-412A-A3AE-80C0CA9B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4D4910-C98F-454A-BAF1-AE4187E1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9D9CC-0ADC-4C59-9E7B-CECB88BBA9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97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47D595-AC61-4479-A41F-AE932902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E5EE1D-ED03-4F5D-8206-237BBACF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20F615-1B33-4B97-8D2F-D1EDE635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89E05-F3CB-43A3-A3C3-F09730137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91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5C1D03-1F6C-475B-BA06-E2DB98C9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361EC1-7757-46B2-B7E5-7A570DD4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51109C-533E-4A15-8C75-9BF4D00D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53F3F-1440-4D2A-A398-D2EA1EDF39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29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51CD9A-3CF6-4702-A28A-9B06292D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D68C3A-9443-4E45-B5FF-317306BF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12310B-829E-4CFA-ACB5-73A1F632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3CA0A-899E-4531-B43E-C5B9228EFB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758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EBA5CD-9C73-496C-8B61-4904371FB2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10">
            <a:extLst>
              <a:ext uri="{FF2B5EF4-FFF2-40B4-BE49-F238E27FC236}">
                <a16:creationId xmlns:a16="http://schemas.microsoft.com/office/drawing/2014/main" id="{23B55742-C81B-48A3-A32B-EE2672FFF16C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4EAB2D0-9E75-4230-BC34-F391CA19E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7C3BCF8-9023-45AC-8BAC-E6E74AA4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563112A-E72E-4B55-9067-F0A7C2A9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1E222-9DFA-4145-89E8-07770C6C89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88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81100F7F-9CD7-4990-BC57-4EAF524239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>
            <a:extLst>
              <a:ext uri="{FF2B5EF4-FFF2-40B4-BE49-F238E27FC236}">
                <a16:creationId xmlns:a16="http://schemas.microsoft.com/office/drawing/2014/main" id="{C7198836-034D-4BCF-B80D-33B8F474C6E3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478A0DB-C82A-4EF9-83E9-7EB55B4672AF}"/>
              </a:ext>
            </a:extLst>
          </p:cNvPr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0A370D1-D50A-4429-A638-BDEAE8F79A18}"/>
              </a:ext>
            </a:extLst>
          </p:cNvPr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9A7E111-BEAD-463E-A61A-1C3CCB13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1C0F1EF-5216-4D10-BCA2-F225663A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8A30FD4-4F9C-4E21-9209-DAEC022A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73E30-80B4-40A4-9E5D-2600F8F95B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83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78D8D28-588C-4E23-9F9C-48B2EB228C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>
            <a:extLst>
              <a:ext uri="{FF2B5EF4-FFF2-40B4-BE49-F238E27FC236}">
                <a16:creationId xmlns:a16="http://schemas.microsoft.com/office/drawing/2014/main" id="{11735BD3-1BFC-458A-A066-C189DDD3D292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56D748D-9CD9-4185-9528-B9B75AF5F991}"/>
              </a:ext>
            </a:extLst>
          </p:cNvPr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95C359A-8AE8-4B6B-B8D4-A42F4D8DE1B0}"/>
              </a:ext>
            </a:extLst>
          </p:cNvPr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C44749C-238E-4AE4-B985-1AF4E029954A}"/>
              </a:ext>
            </a:extLst>
          </p:cNvPr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41DDF83-3FC7-4AC6-827E-737AD5015FEC}"/>
              </a:ext>
            </a:extLst>
          </p:cNvPr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F85103A-C0B5-4732-BA0E-C527977A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A838C57-07B0-4693-989D-2E686813E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45B17-EE5A-4918-929C-B5DE08481D6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667F97B3-7222-4B46-96DE-8B468888DE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279C87-A730-40BA-A18D-DB24D9037F6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>
            <a:extLst>
              <a:ext uri="{FF2B5EF4-FFF2-40B4-BE49-F238E27FC236}">
                <a16:creationId xmlns:a16="http://schemas.microsoft.com/office/drawing/2014/main" id="{89B44E82-9EDE-4ADD-907D-A6CC2F827BEB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A508733-C5F3-43C0-9696-3E66CB3794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0F453-D7FB-4B4D-A813-E2B1652A9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2001-6613-44CE-9367-AC677D116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7269E-2836-4E6D-BD86-98D487783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6CE8DC-1408-4240-98B2-F22AFD78547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A6A2D6-FD1E-4CD0-B682-25D01B206AFD}"/>
              </a:ext>
            </a:extLst>
          </p:cNvPr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3DCBDA-6A70-41CC-8E69-61CDBB7D00BB}"/>
              </a:ext>
            </a:extLst>
          </p:cNvPr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165A7-36C8-4082-B9F6-5B898CCC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38" r:id="rId2"/>
    <p:sldLayoutId id="2147484244" r:id="rId3"/>
    <p:sldLayoutId id="2147484239" r:id="rId4"/>
    <p:sldLayoutId id="2147484240" r:id="rId5"/>
    <p:sldLayoutId id="2147484241" r:id="rId6"/>
    <p:sldLayoutId id="2147484245" r:id="rId7"/>
    <p:sldLayoutId id="2147484246" r:id="rId8"/>
    <p:sldLayoutId id="2147484247" r:id="rId9"/>
    <p:sldLayoutId id="2147484242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Rectangle 9">
            <a:extLst>
              <a:ext uri="{FF2B5EF4-FFF2-40B4-BE49-F238E27FC236}">
                <a16:creationId xmlns:a16="http://schemas.microsoft.com/office/drawing/2014/main" id="{E0E1847B-9B17-417B-B53A-FDAC1189F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86400"/>
            <a:ext cx="8621712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11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Докладчик: кандидат ветеринарных наук</a:t>
            </a:r>
          </a:p>
          <a:p>
            <a:pPr>
              <a:defRPr/>
            </a:pPr>
            <a:r>
              <a:rPr lang="ru-R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Финогенов Артём Юрьевич</a:t>
            </a:r>
          </a:p>
          <a:p>
            <a:pPr>
              <a:defRPr/>
            </a:pPr>
            <a:endParaRPr lang="ru-RU" sz="24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1CFCB22-D9EE-4E9E-97C1-B4DFFEA14ABE}"/>
              </a:ext>
            </a:extLst>
          </p:cNvPr>
          <p:cNvGraphicFramePr/>
          <p:nvPr/>
        </p:nvGraphicFramePr>
        <p:xfrm>
          <a:off x="179388" y="188640"/>
          <a:ext cx="8785099" cy="175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Прямоугольник 2">
            <a:extLst>
              <a:ext uri="{FF2B5EF4-FFF2-40B4-BE49-F238E27FC236}">
                <a16:creationId xmlns:a16="http://schemas.microsoft.com/office/drawing/2014/main" id="{991F9CB2-17D3-4FF1-A99D-2E4A4032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2762250"/>
            <a:ext cx="86201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ветеринарной деятельности:</a:t>
            </a:r>
          </a:p>
          <a:p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/>
              <a:t>        	приоритет </a:t>
            </a:r>
            <a:r>
              <a:rPr lang="ru-RU" altLang="ru-RU" u="sng"/>
              <a:t>профилактики </a:t>
            </a:r>
            <a:r>
              <a:rPr lang="ru-RU" altLang="ru-RU"/>
              <a:t>болезней животных </a:t>
            </a:r>
          </a:p>
          <a:p>
            <a:r>
              <a:rPr lang="ru-RU" altLang="ru-RU"/>
              <a:t>при проведении ветеринарных мероприятий;</a:t>
            </a:r>
          </a:p>
          <a:p>
            <a:endParaRPr lang="ru-RU" altLang="ru-RU"/>
          </a:p>
          <a:p>
            <a:r>
              <a:rPr lang="ru-RU" altLang="ru-RU" sz="1400" i="1"/>
              <a:t>(</a:t>
            </a:r>
            <a:r>
              <a:rPr lang="ru-RU" altLang="ru-RU" sz="1400" b="1" i="1"/>
              <a:t>закон Республики Беларусь от 2 июля 2010 г. n 161-з «О ветеринарной деятельности»</a:t>
            </a:r>
            <a:r>
              <a:rPr lang="ru-RU" altLang="ru-RU" sz="1400" i="1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AFC48-49DF-4292-9D0C-3955412A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975" y="404813"/>
            <a:ext cx="8261350" cy="1039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92D050"/>
                </a:solidFill>
              </a:rPr>
              <a:t>Защелачивающие</a:t>
            </a:r>
            <a:r>
              <a:rPr lang="ru-RU" sz="2400" b="1" dirty="0">
                <a:solidFill>
                  <a:srgbClr val="92D050"/>
                </a:solidFill>
              </a:rPr>
              <a:t>   </a:t>
            </a:r>
            <a:r>
              <a:rPr lang="ru-RU" sz="2400" b="1" dirty="0" err="1">
                <a:solidFill>
                  <a:srgbClr val="92D050"/>
                </a:solidFill>
              </a:rPr>
              <a:t>пробиотики</a:t>
            </a:r>
            <a:br>
              <a:rPr lang="ru-RU" sz="2400" b="1" dirty="0">
                <a:solidFill>
                  <a:srgbClr val="00FF00"/>
                </a:solidFill>
              </a:rPr>
            </a:br>
            <a:r>
              <a:rPr lang="ru-RU" sz="4400" b="1" dirty="0">
                <a:solidFill>
                  <a:srgbClr val="00B050"/>
                </a:solidFill>
              </a:rPr>
              <a:t>БИОРОСТ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E9242CDE-71E1-444B-9FA3-9D2D072F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4032250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7EBEFA-1545-4625-9937-BD2671F0F55F}"/>
              </a:ext>
            </a:extLst>
          </p:cNvPr>
          <p:cNvSpPr/>
          <p:nvPr/>
        </p:nvSpPr>
        <p:spPr>
          <a:xfrm>
            <a:off x="311150" y="5854700"/>
            <a:ext cx="4044950" cy="646112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 extrusionH="76200">
            <a:bevelT prst="relaxedInset"/>
            <a:bevelB/>
            <a:extrusionClr>
              <a:srgbClr val="FFC000"/>
            </a:extrusionClr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Масса нормальной микрофлоры 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до 5% от массы тела</a:t>
            </a:r>
          </a:p>
        </p:txBody>
      </p:sp>
      <p:pic>
        <p:nvPicPr>
          <p:cNvPr id="17415" name="Picture 9">
            <a:extLst>
              <a:ext uri="{FF2B5EF4-FFF2-40B4-BE49-F238E27FC236}">
                <a16:creationId xmlns:a16="http://schemas.microsoft.com/office/drawing/2014/main" id="{F2DEF9AF-EEE8-44F4-AB37-944A1E54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1841500"/>
            <a:ext cx="4672012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C8424D-24EB-443C-83A2-FBDC5CABCE58}"/>
              </a:ext>
            </a:extLst>
          </p:cNvPr>
          <p:cNvSpPr/>
          <p:nvPr/>
        </p:nvSpPr>
        <p:spPr>
          <a:xfrm>
            <a:off x="5072063" y="6038850"/>
            <a:ext cx="38877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86D1EC"/>
              </a:buClr>
              <a:buSzPct val="90000"/>
              <a:defRPr/>
            </a:pPr>
            <a:r>
              <a:rPr lang="ru-RU" sz="1400" kern="0" dirty="0">
                <a:solidFill>
                  <a:srgbClr val="FF3300"/>
                </a:solidFill>
                <a:latin typeface="Arial"/>
              </a:rPr>
              <a:t>    </a:t>
            </a:r>
            <a:r>
              <a:rPr lang="ru-RU" sz="1400" b="1" kern="0" dirty="0">
                <a:solidFill>
                  <a:srgbClr val="FF3300"/>
                </a:solidFill>
                <a:latin typeface="Arial"/>
              </a:rPr>
              <a:t>60% ИММУННЫХ КЛЕТОК ОРГАНИЗМА НАХОДЯТСЯ В СЛИЗИСТОЙ КИШЕЧНИКА</a:t>
            </a:r>
            <a:endParaRPr lang="ru-RU" sz="1400" b="1" i="1" kern="0" dirty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AC54E7-7B76-4740-84C4-025C0751F241}"/>
              </a:ext>
            </a:extLst>
          </p:cNvPr>
          <p:cNvSpPr/>
          <p:nvPr/>
        </p:nvSpPr>
        <p:spPr>
          <a:xfrm>
            <a:off x="4860925" y="6002338"/>
            <a:ext cx="298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86D1EC"/>
              </a:buClr>
              <a:buSzPct val="90000"/>
              <a:defRPr/>
            </a:pPr>
            <a:r>
              <a:rPr lang="ru-RU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!</a:t>
            </a: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17418" name="Picture 2">
            <a:extLst>
              <a:ext uri="{FF2B5EF4-FFF2-40B4-BE49-F238E27FC236}">
                <a16:creationId xmlns:a16="http://schemas.microsoft.com/office/drawing/2014/main" id="{687E39BE-6E1A-4B3A-9B13-5F8E8AA0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153988"/>
            <a:ext cx="12604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95E1A-2AAA-49D9-8E41-378283AC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1848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C000"/>
                </a:solidFill>
              </a:rPr>
              <a:t>Высокопродуктивными могут быть </a:t>
            </a:r>
            <a:br>
              <a:rPr lang="ru-RU" sz="2800">
                <a:solidFill>
                  <a:srgbClr val="FFC000"/>
                </a:solidFill>
              </a:rPr>
            </a:br>
            <a:r>
              <a:rPr lang="ru-RU" sz="2800" u="sng">
                <a:solidFill>
                  <a:srgbClr val="FFC000"/>
                </a:solidFill>
              </a:rPr>
              <a:t>только здоровые животные</a:t>
            </a:r>
            <a:endParaRPr lang="ru-RU" u="sng">
              <a:solidFill>
                <a:srgbClr val="FFC00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2EA1CD5-5B45-4455-9753-DA4EA3814CBE}"/>
              </a:ext>
            </a:extLst>
          </p:cNvPr>
          <p:cNvGraphicFramePr/>
          <p:nvPr/>
        </p:nvGraphicFramePr>
        <p:xfrm>
          <a:off x="-428660" y="1500174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03F54E-B942-4322-8827-88E9933336DC}"/>
              </a:ext>
            </a:extLst>
          </p:cNvPr>
          <p:cNvSpPr/>
          <p:nvPr/>
        </p:nvSpPr>
        <p:spPr>
          <a:xfrm>
            <a:off x="5572132" y="1643050"/>
            <a:ext cx="3095625" cy="79216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минус 10-15% годового удоя</a:t>
            </a:r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id="{A6B7C364-89AA-42B2-8BB0-D20594E415EB}"/>
              </a:ext>
            </a:extLst>
          </p:cNvPr>
          <p:cNvSpPr/>
          <p:nvPr/>
        </p:nvSpPr>
        <p:spPr>
          <a:xfrm>
            <a:off x="4929190" y="1857364"/>
            <a:ext cx="649286" cy="431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CB89F3-9702-4641-9333-F703B79B74C0}"/>
              </a:ext>
            </a:extLst>
          </p:cNvPr>
          <p:cNvSpPr/>
          <p:nvPr/>
        </p:nvSpPr>
        <p:spPr>
          <a:xfrm>
            <a:off x="5643570" y="2928934"/>
            <a:ext cx="3095625" cy="79216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минус  1 тонна молока в год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6DFDD6-0AAA-42D6-9A36-5FA1069DF920}"/>
              </a:ext>
            </a:extLst>
          </p:cNvPr>
          <p:cNvSpPr/>
          <p:nvPr/>
        </p:nvSpPr>
        <p:spPr>
          <a:xfrm>
            <a:off x="5572132" y="4286256"/>
            <a:ext cx="3097212" cy="79216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день бесплодия = 4 кг молока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3A2F3F-DC4F-4639-A9EC-3470EAE617A1}"/>
              </a:ext>
            </a:extLst>
          </p:cNvPr>
          <p:cNvSpPr/>
          <p:nvPr/>
        </p:nvSpPr>
        <p:spPr>
          <a:xfrm>
            <a:off x="5500694" y="5572140"/>
            <a:ext cx="3095625" cy="79216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минус  10-15% продуктивности в будущем</a:t>
            </a:r>
          </a:p>
        </p:txBody>
      </p:sp>
      <p:sp>
        <p:nvSpPr>
          <p:cNvPr id="15" name="Стрелка вправо 14">
            <a:extLst>
              <a:ext uri="{FF2B5EF4-FFF2-40B4-BE49-F238E27FC236}">
                <a16:creationId xmlns:a16="http://schemas.microsoft.com/office/drawing/2014/main" id="{DE365B80-DE87-4006-84AD-C93520D02CD0}"/>
              </a:ext>
            </a:extLst>
          </p:cNvPr>
          <p:cNvSpPr/>
          <p:nvPr/>
        </p:nvSpPr>
        <p:spPr>
          <a:xfrm>
            <a:off x="4929190" y="3143248"/>
            <a:ext cx="649286" cy="431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6F3765F8-4E1C-4E07-A2BC-BEBA8F942731}"/>
              </a:ext>
            </a:extLst>
          </p:cNvPr>
          <p:cNvSpPr/>
          <p:nvPr/>
        </p:nvSpPr>
        <p:spPr>
          <a:xfrm>
            <a:off x="4929190" y="4429132"/>
            <a:ext cx="649286" cy="431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665F3EF2-EBF9-4143-BF34-3CF2DCBE8AFE}"/>
              </a:ext>
            </a:extLst>
          </p:cNvPr>
          <p:cNvSpPr/>
          <p:nvPr/>
        </p:nvSpPr>
        <p:spPr>
          <a:xfrm>
            <a:off x="4857752" y="5786454"/>
            <a:ext cx="649286" cy="431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4D212-98B2-4417-BF38-0A8994FB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260350"/>
            <a:ext cx="577056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Механизм развития ацидоза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99D7DF9-31E1-4BB7-8595-81E9D70871D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1520" y="1988840"/>
          <a:ext cx="8435281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>
            <a:extLst>
              <a:ext uri="{FF2B5EF4-FFF2-40B4-BE49-F238E27FC236}">
                <a16:creationId xmlns:a16="http://schemas.microsoft.com/office/drawing/2014/main" id="{67498A6F-6B7D-4EAB-9F0B-80087C22D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639763"/>
            <a:ext cx="395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2">
            <a:extLst>
              <a:ext uri="{FF2B5EF4-FFF2-40B4-BE49-F238E27FC236}">
                <a16:creationId xmlns:a16="http://schemas.microsoft.com/office/drawing/2014/main" id="{0FC835D5-624A-40AB-897C-4E89337FD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669925"/>
            <a:ext cx="3494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Methanobrevibacter  ruminatium</a:t>
            </a:r>
            <a:endParaRPr lang="ru-RU" altLang="ru-RU" sz="1400" i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Прямоугольник 3">
            <a:extLst>
              <a:ext uri="{FF2B5EF4-FFF2-40B4-BE49-F238E27FC236}">
                <a16:creationId xmlns:a16="http://schemas.microsoft.com/office/drawing/2014/main" id="{B2F3824B-D00C-4E42-A94D-AE0D892EF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960438"/>
            <a:ext cx="318611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Methanosphaera stadtmanae</a:t>
            </a:r>
            <a:endParaRPr lang="ru-RU" altLang="ru-RU" sz="1400" i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9" name="Прямоугольник 4">
            <a:extLst>
              <a:ext uri="{FF2B5EF4-FFF2-40B4-BE49-F238E27FC236}">
                <a16:creationId xmlns:a16="http://schemas.microsoft.com/office/drawing/2014/main" id="{D3F02C60-33F9-49DD-9AEE-B256523CD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198563"/>
            <a:ext cx="28908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Methanomicrobium mobile</a:t>
            </a:r>
            <a:endParaRPr lang="ru-RU" altLang="ru-RU" sz="1400" i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70" name="Прямоугольник 7">
            <a:extLst>
              <a:ext uri="{FF2B5EF4-FFF2-40B4-BE49-F238E27FC236}">
                <a16:creationId xmlns:a16="http://schemas.microsoft.com/office/drawing/2014/main" id="{D1C10AD0-254C-4401-8F8B-CF044C5B8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0"/>
            <a:ext cx="326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rgbClr val="00FF00"/>
                </a:solidFill>
                <a:latin typeface="Arial" panose="020B0604020202020204" pitchFamily="34" charset="0"/>
              </a:rPr>
              <a:t>Норма флора  рубца:</a:t>
            </a:r>
          </a:p>
        </p:txBody>
      </p:sp>
      <p:sp>
        <p:nvSpPr>
          <p:cNvPr id="11271" name="Прямоугольник 8">
            <a:extLst>
              <a:ext uri="{FF2B5EF4-FFF2-40B4-BE49-F238E27FC236}">
                <a16:creationId xmlns:a16="http://schemas.microsoft.com/office/drawing/2014/main" id="{C75DEAD5-F478-4D7B-9A49-FFB13F244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455613"/>
            <a:ext cx="3249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Arial" panose="020B0604020202020204" pitchFamily="34" charset="0"/>
              </a:rPr>
              <a:t>Метанобразующие бактерии</a:t>
            </a:r>
          </a:p>
        </p:txBody>
      </p:sp>
      <p:pic>
        <p:nvPicPr>
          <p:cNvPr id="11272" name="Picture 4">
            <a:extLst>
              <a:ext uri="{FF2B5EF4-FFF2-40B4-BE49-F238E27FC236}">
                <a16:creationId xmlns:a16="http://schemas.microsoft.com/office/drawing/2014/main" id="{00BEEF7E-DFEE-4355-B768-30D378EC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36538"/>
            <a:ext cx="30241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Прямоугольник 9">
            <a:extLst>
              <a:ext uri="{FF2B5EF4-FFF2-40B4-BE49-F238E27FC236}">
                <a16:creationId xmlns:a16="http://schemas.microsoft.com/office/drawing/2014/main" id="{55E2F194-390B-4F48-BB1B-5DEF70D11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566863"/>
            <a:ext cx="1525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3300"/>
                </a:solidFill>
                <a:latin typeface="Arial" panose="020B0604020202020204" pitchFamily="34" charset="0"/>
              </a:rPr>
              <a:t>Простейшие</a:t>
            </a:r>
          </a:p>
        </p:txBody>
      </p:sp>
      <p:sp>
        <p:nvSpPr>
          <p:cNvPr id="11274" name="Прямоугольник 10">
            <a:extLst>
              <a:ext uri="{FF2B5EF4-FFF2-40B4-BE49-F238E27FC236}">
                <a16:creationId xmlns:a16="http://schemas.microsoft.com/office/drawing/2014/main" id="{30441CBF-EF5C-47D2-AAC2-37F444709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1901825"/>
            <a:ext cx="1654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Epidinium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Entodinium</a:t>
            </a: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Diplodinium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275" name="Рисунок 9">
            <a:extLst>
              <a:ext uri="{FF2B5EF4-FFF2-40B4-BE49-F238E27FC236}">
                <a16:creationId xmlns:a16="http://schemas.microsoft.com/office/drawing/2014/main" id="{1FC3191E-901D-4A71-A161-49581A7C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971675"/>
            <a:ext cx="3952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5">
            <a:extLst>
              <a:ext uri="{FF2B5EF4-FFF2-40B4-BE49-F238E27FC236}">
                <a16:creationId xmlns:a16="http://schemas.microsoft.com/office/drawing/2014/main" id="{2DE184E7-F6DD-47CA-A12F-BD6F09D39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503363"/>
            <a:ext cx="2781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Прямоугольник 13">
            <a:extLst>
              <a:ext uri="{FF2B5EF4-FFF2-40B4-BE49-F238E27FC236}">
                <a16:creationId xmlns:a16="http://schemas.microsoft.com/office/drawing/2014/main" id="{DC37BFAB-3483-4896-8DBD-F45783FF0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3076575"/>
            <a:ext cx="6846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0000FF"/>
                </a:solidFill>
                <a:latin typeface="Arial" panose="020B0604020202020204" pitchFamily="34" charset="0"/>
              </a:rPr>
              <a:t>Пектин, крахмал, целлюлоза-ферментирующие бактерии</a:t>
            </a:r>
          </a:p>
        </p:txBody>
      </p:sp>
      <p:pic>
        <p:nvPicPr>
          <p:cNvPr id="11278" name="Picture 6">
            <a:extLst>
              <a:ext uri="{FF2B5EF4-FFF2-40B4-BE49-F238E27FC236}">
                <a16:creationId xmlns:a16="http://schemas.microsoft.com/office/drawing/2014/main" id="{725A30E7-A70B-41D5-9346-7D196945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92488"/>
            <a:ext cx="34575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Прямоугольник 14">
            <a:extLst>
              <a:ext uri="{FF2B5EF4-FFF2-40B4-BE49-F238E27FC236}">
                <a16:creationId xmlns:a16="http://schemas.microsoft.com/office/drawing/2014/main" id="{1F571862-922D-4C12-A15D-99AE085B8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" y="3303588"/>
            <a:ext cx="3292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Lachnospira spp., Butyrivbrio spp., Bacteroides spp.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Bacillus</a:t>
            </a:r>
            <a:r>
              <a:rPr lang="ru-RU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Bifidobakterium</a:t>
            </a:r>
            <a:r>
              <a:rPr lang="ru-RU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280" name="Рисунок 9">
            <a:extLst>
              <a:ext uri="{FF2B5EF4-FFF2-40B4-BE49-F238E27FC236}">
                <a16:creationId xmlns:a16="http://schemas.microsoft.com/office/drawing/2014/main" id="{D32DBD58-9105-4F93-BA31-1648596D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392488"/>
            <a:ext cx="3952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Прямоугольник 16">
            <a:extLst>
              <a:ext uri="{FF2B5EF4-FFF2-40B4-BE49-F238E27FC236}">
                <a16:creationId xmlns:a16="http://schemas.microsoft.com/office/drawing/2014/main" id="{22495AF5-E376-4978-BD6E-B2C6C5253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4675188"/>
            <a:ext cx="1962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Arial" panose="020B0604020202020204" pitchFamily="34" charset="0"/>
              </a:rPr>
              <a:t>Другие бактерии</a:t>
            </a:r>
          </a:p>
        </p:txBody>
      </p:sp>
      <p:sp>
        <p:nvSpPr>
          <p:cNvPr id="11282" name="Прямоугольник 17">
            <a:extLst>
              <a:ext uri="{FF2B5EF4-FFF2-40B4-BE49-F238E27FC236}">
                <a16:creationId xmlns:a16="http://schemas.microsoft.com/office/drawing/2014/main" id="{0AEBF14D-F6EF-4C9A-A5EF-AD9284719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50117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Proteus spp. E. coli, Enterococcus, Streptococcus, Staphylococcus, Veillonella, Clostridium, Fusobacterium</a:t>
            </a:r>
            <a:r>
              <a:rPr lang="ru-RU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ru-RU" altLang="ru-RU" sz="1800" i="1">
                <a:solidFill>
                  <a:schemeClr val="tx1"/>
                </a:solidFill>
                <a:latin typeface="Arial" panose="020B0604020202020204" pitchFamily="34" charset="0"/>
              </a:rPr>
              <a:t>actobacillus  и др.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283" name="Рисунок 9">
            <a:extLst>
              <a:ext uri="{FF2B5EF4-FFF2-40B4-BE49-F238E27FC236}">
                <a16:creationId xmlns:a16="http://schemas.microsoft.com/office/drawing/2014/main" id="{A94C6ED3-84E6-4900-8733-F0F64CE9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5302250"/>
            <a:ext cx="393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Прямоугольник 18">
            <a:extLst>
              <a:ext uri="{FF2B5EF4-FFF2-40B4-BE49-F238E27FC236}">
                <a16:creationId xmlns:a16="http://schemas.microsoft.com/office/drawing/2014/main" id="{3532D119-FCDC-4DB2-B177-8AD33A6FA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5611813"/>
            <a:ext cx="306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Arial" panose="020B0604020202020204" pitchFamily="34" charset="0"/>
              </a:rPr>
              <a:t>Оптимум </a:t>
            </a:r>
            <a:r>
              <a:rPr lang="en-US" altLang="ru-RU" sz="1800">
                <a:solidFill>
                  <a:srgbClr val="FF0000"/>
                </a:solidFill>
                <a:latin typeface="Arial" panose="020B0604020202020204" pitchFamily="34" charset="0"/>
              </a:rPr>
              <a:t>pH </a:t>
            </a:r>
            <a:r>
              <a:rPr lang="ru-RU" altLang="ru-RU" sz="1800">
                <a:solidFill>
                  <a:srgbClr val="FF0000"/>
                </a:solidFill>
                <a:latin typeface="Arial" panose="020B0604020202020204" pitchFamily="34" charset="0"/>
              </a:rPr>
              <a:t>2,5 - 7,4  !!!!!!!!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849F4BC-4AE5-4D55-8C01-74FBB73CDD7E}"/>
              </a:ext>
            </a:extLst>
          </p:cNvPr>
          <p:cNvGraphicFramePr/>
          <p:nvPr/>
        </p:nvGraphicFramePr>
        <p:xfrm>
          <a:off x="323528" y="620688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D354C6B-3B67-45D8-AE1D-30E49502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FF00"/>
                </a:solidFill>
              </a:rPr>
              <a:t>Норма флора рубца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92FEC-F31B-4595-BAD5-19941074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Образование   молочной   кислоты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3BC4473E-20A4-440E-A407-F0F54C2E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916113"/>
            <a:ext cx="32766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4">
            <a:extLst>
              <a:ext uri="{FF2B5EF4-FFF2-40B4-BE49-F238E27FC236}">
                <a16:creationId xmlns:a16="http://schemas.microsoft.com/office/drawing/2014/main" id="{206CAD82-1CED-4263-93FB-FDEAB2D5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373688"/>
            <a:ext cx="648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Arial" panose="020B0604020202020204" pitchFamily="34" charset="0"/>
              </a:rPr>
              <a:t>3-4 литра кислоты в сутки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9C6CA12-53A7-4F6E-880A-8DC3C5CD80E7}"/>
              </a:ext>
            </a:extLst>
          </p:cNvPr>
          <p:cNvGrpSpPr/>
          <p:nvPr/>
        </p:nvGrpSpPr>
        <p:grpSpPr>
          <a:xfrm>
            <a:off x="395536" y="404664"/>
            <a:ext cx="1528479" cy="1165220"/>
            <a:chOff x="2304258" y="2520279"/>
            <a:chExt cx="1528479" cy="1165220"/>
          </a:xfrm>
          <a:scene3d>
            <a:camera prst="orthographicFront"/>
            <a:lightRig rig="flat" dir="t"/>
          </a:scene3d>
        </p:grpSpPr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2F7F57BC-2395-47DF-8966-280A6CBAF1BA}"/>
                </a:ext>
              </a:extLst>
            </p:cNvPr>
            <p:cNvSpPr/>
            <p:nvPr/>
          </p:nvSpPr>
          <p:spPr>
            <a:xfrm>
              <a:off x="2304258" y="2520279"/>
              <a:ext cx="1528479" cy="1165220"/>
            </a:xfrm>
            <a:prstGeom prst="triangle">
              <a:avLst/>
            </a:prstGeom>
            <a:solidFill>
              <a:srgbClr val="FFFF00"/>
            </a:solidFill>
            <a:ln w="76200">
              <a:solidFill>
                <a:schemeClr val="accent4">
                  <a:lumMod val="10000"/>
                </a:schemeClr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Равнобедренный треугольник 4">
              <a:extLst>
                <a:ext uri="{FF2B5EF4-FFF2-40B4-BE49-F238E27FC236}">
                  <a16:creationId xmlns:a16="http://schemas.microsoft.com/office/drawing/2014/main" id="{47FA1AC1-0702-401B-AD3B-F19D3282696C}"/>
                </a:ext>
              </a:extLst>
            </p:cNvPr>
            <p:cNvSpPr/>
            <p:nvPr/>
          </p:nvSpPr>
          <p:spPr>
            <a:xfrm>
              <a:off x="2719145" y="3030881"/>
              <a:ext cx="764239" cy="582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350" tIns="6350" rIns="6350" bIns="635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endParaRPr lang="ru-RU" sz="500" dirty="0">
                <a:solidFill>
                  <a:srgbClr val="FF3300"/>
                </a:solidFill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accent4">
                      <a:lumMod val="10000"/>
                    </a:schemeClr>
                  </a:solidFill>
                </a:rPr>
                <a:t>р</a:t>
              </a:r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</a:rPr>
                <a:t>H&lt;</a:t>
              </a:r>
              <a:r>
                <a:rPr lang="ru-RU" sz="1400" b="1" dirty="0">
                  <a:solidFill>
                    <a:schemeClr val="accent4">
                      <a:lumMod val="10000"/>
                    </a:schemeClr>
                  </a:solidFill>
                </a:rPr>
                <a:t>6,0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800" dirty="0">
                  <a:solidFill>
                    <a:srgbClr val="002060"/>
                  </a:solidFill>
                </a:rPr>
                <a:t>образование молочной </a:t>
              </a:r>
              <a:r>
                <a:rPr lang="ru-RU" sz="800" dirty="0">
                  <a:solidFill>
                    <a:schemeClr val="tx2"/>
                  </a:solidFill>
                </a:rPr>
                <a:t>кислоты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39420-83C6-468F-997F-8454BD64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потеря барьерной функции</a:t>
            </a:r>
            <a:br>
              <a:rPr lang="ru-RU" sz="3600" dirty="0">
                <a:solidFill>
                  <a:srgbClr val="FFFF00"/>
                </a:solidFill>
              </a:rPr>
            </a:br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D8614526-EF21-4A13-99FA-6B99C751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33528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EC2355D-3004-4633-8E3C-48C8731132EC}"/>
              </a:ext>
            </a:extLst>
          </p:cNvPr>
          <p:cNvGrpSpPr/>
          <p:nvPr/>
        </p:nvGrpSpPr>
        <p:grpSpPr>
          <a:xfrm>
            <a:off x="179512" y="404664"/>
            <a:ext cx="1240447" cy="1204770"/>
            <a:chOff x="2448274" y="432048"/>
            <a:chExt cx="1240447" cy="1204770"/>
          </a:xfrm>
          <a:scene3d>
            <a:camera prst="orthographicFront"/>
            <a:lightRig rig="flat" dir="t"/>
          </a:scene3d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B022310-5BA6-4C5F-B931-9F6E358EC6EB}"/>
                </a:ext>
              </a:extLst>
            </p:cNvPr>
            <p:cNvSpPr/>
            <p:nvPr/>
          </p:nvSpPr>
          <p:spPr>
            <a:xfrm>
              <a:off x="2448274" y="432048"/>
              <a:ext cx="1240447" cy="1204770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>
              <a:extLst>
                <a:ext uri="{FF2B5EF4-FFF2-40B4-BE49-F238E27FC236}">
                  <a16:creationId xmlns:a16="http://schemas.microsoft.com/office/drawing/2014/main" id="{A9746FB4-EB0D-4BA1-8070-F43547BFDAF3}"/>
                </a:ext>
              </a:extLst>
            </p:cNvPr>
            <p:cNvSpPr/>
            <p:nvPr/>
          </p:nvSpPr>
          <p:spPr>
            <a:xfrm>
              <a:off x="2629933" y="608482"/>
              <a:ext cx="877129" cy="8519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050" dirty="0">
                  <a:solidFill>
                    <a:srgbClr val="FFFF00"/>
                  </a:solidFill>
                </a:rPr>
                <a:t>потеря барьерной функции</a:t>
              </a:r>
            </a:p>
            <a:p>
              <a:pPr algn="ctr">
                <a:defRPr/>
              </a:pPr>
              <a:endParaRPr lang="ru-RU" sz="700" dirty="0"/>
            </a:p>
          </p:txBody>
        </p:sp>
      </p:grpSp>
      <p:sp>
        <p:nvSpPr>
          <p:cNvPr id="14341" name="AutoShape 4">
            <a:extLst>
              <a:ext uri="{FF2B5EF4-FFF2-40B4-BE49-F238E27FC236}">
                <a16:creationId xmlns:a16="http://schemas.microsoft.com/office/drawing/2014/main" id="{1BCE032A-6B84-4B74-A178-298092B2E3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4342" name="Picture 5">
            <a:extLst>
              <a:ext uri="{FF2B5EF4-FFF2-40B4-BE49-F238E27FC236}">
                <a16:creationId xmlns:a16="http://schemas.microsoft.com/office/drawing/2014/main" id="{226C5859-2097-4F3A-8C95-1F864EC4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60750"/>
            <a:ext cx="27051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200303F8-37C5-4F32-B3A0-906ACD43F935}"/>
              </a:ext>
            </a:extLst>
          </p:cNvPr>
          <p:cNvSpPr/>
          <p:nvPr/>
        </p:nvSpPr>
        <p:spPr>
          <a:xfrm>
            <a:off x="4525963" y="2060575"/>
            <a:ext cx="957262" cy="936625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3F01631-1C47-41E2-B0C1-7F6B873A96AB}"/>
              </a:ext>
            </a:extLst>
          </p:cNvPr>
          <p:cNvSpPr/>
          <p:nvPr/>
        </p:nvSpPr>
        <p:spPr>
          <a:xfrm>
            <a:off x="5724525" y="2060575"/>
            <a:ext cx="957263" cy="936625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FF6B7D2-6E6C-4B62-B273-1849F4BE037A}"/>
              </a:ext>
            </a:extLst>
          </p:cNvPr>
          <p:cNvSpPr/>
          <p:nvPr/>
        </p:nvSpPr>
        <p:spPr>
          <a:xfrm>
            <a:off x="6875463" y="2060575"/>
            <a:ext cx="958850" cy="936625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3.33333E-6 C 0.00469 0.00625 0.00694 0.01459 0.0125 0.01945 C 0.01389 0.03287 0.01614 0.04561 0.02187 0.05695 C 0.02309 0.06366 0.02552 0.07037 0.02812 0.07639 C 0.02934 0.0794 0.03142 0.08148 0.03229 0.08473 C 0.03489 0.09491 0.03767 0.1 0.04271 0.10834 C 0.0467 0.11505 0.04878 0.12338 0.05312 0.12917 C 0.05347 0.13056 0.05364 0.13195 0.05417 0.13334 C 0.05469 0.13473 0.05573 0.13588 0.05625 0.1375 C 0.05833 0.14422 0.05833 0.1507 0.06146 0.15695 C 0.06267 0.16482 0.06389 0.16644 0.06875 0.17084 C 0.0691 0.17315 0.0691 0.1757 0.06979 0.17778 C 0.07083 0.18079 0.07396 0.18611 0.07396 0.18611 C 0.075 0.19607 0.07569 0.20787 0.08125 0.21528 C 0.08194 0.21829 0.08385 0.22061 0.08437 0.22361 C 0.08715 0.23797 0.08489 0.25371 0.08854 0.26806 C 0.08958 0.27848 0.08976 0.28866 0.09271 0.29861 C 0.09462 0.33426 0.09496 0.35116 0.09375 0.39445 C 0.09357 0.40394 0.09253 0.40648 0.08958 0.41389 C 0.08802 0.4176 0.08542 0.425 0.08542 0.425 C 0.08507 0.44815 0.08507 0.4713 0.08437 0.49445 C 0.0842 0.50023 0.07812 0.51111 0.07604 0.51528 C 0.07482 0.51783 0.07396 0.52361 0.07396 0.52361 C 0.0743 0.53241 0.07413 0.54121 0.075 0.55 C 0.07517 0.55162 0.07743 0.55255 0.07708 0.55417 C 0.07673 0.55556 0.07482 0.55463 0.07396 0.55556 C 0.07361 0.55579 0.07396 0.55648 0.07396 0.55695 L 0.06667 0.55973 " pathEditMode="relative" ptsTypes="ffffffffffffffffffffffffff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0.00052 0.03935 -0.00087 0.08634 0.00521 0.12638 C 0.00625 0.13356 0.00851 0.13981 0.00938 0.14722 C 0.01111 0.18125 0.01267 0.25046 0.00729 0.27222 C 0.00885 0.30439 0.00503 0.30879 0.01563 0.32777 C 0.00972 0.35925 0.01111 0.33078 0.0125 0.39166 C 0.01163 0.40717 0.01146 0.4118 0.00833 0.425 C 0.00729 0.42916 0.00521 0.4375 0.00521 0.4375 C 0.0059 0.45231 0.00694 0.46481 0.00833 0.47916 C 0.00764 0.49351 0.01094 0.52268 0.00625 0.53194 C 0.00451 0.54143 0.00521 0.53564 0.00521 0.55 " pathEditMode="relative" ptsTypes="ffffffffff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C -0.00174 0.00601 -0.00243 0.01203 -0.00417 0.01805 C -0.00521 0.02199 -0.00712 0.02523 -0.00834 0.02916 C -0.0099 0.04166 -0.01233 0.05069 -0.01459 0.0625 C -0.01545 0.07453 -0.0165 0.08564 -0.01875 0.09722 C -0.01875 0.09791 -0.02032 0.11736 -0.02084 0.11944 C -0.02535 0.13865 -0.03351 0.15532 -0.03959 0.17361 C -0.04098 0.18287 -0.04375 0.1912 -0.04792 0.19861 C -0.04827 0.2 -0.04844 0.20138 -0.04896 0.20277 C -0.04983 0.20509 -0.05139 0.20717 -0.05209 0.20972 C -0.054 0.2162 -0.05365 0.22407 -0.05521 0.23055 C -0.0566 0.23588 -0.05903 0.2405 -0.06042 0.24583 C -0.06545 0.26412 -0.06927 0.28287 -0.07813 0.29861 C -0.07934 0.30509 -0.07934 0.31111 -0.08229 0.31666 C -0.08438 0.32037 -0.08854 0.32777 -0.08854 0.32777 C -0.08924 0.34652 -0.08993 0.36643 -0.09271 0.38472 C -0.09184 0.41782 -0.09184 0.41689 -0.08854 0.43888 C -0.0882 0.45138 -0.08889 0.46412 -0.0875 0.47638 C -0.08698 0.48055 -0.08334 0.4875 -0.08334 0.4875 C -0.08282 0.50995 -0.08125 0.53101 -0.08125 0.55277 " pathEditMode="relative" ptsTypes="fff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28431-3442-49FA-A08F-FD8C498C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разнос  токсинов  по  органам  и  тканям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ECE46A1-97B3-4D17-A093-FE7C8EB04765}"/>
              </a:ext>
            </a:extLst>
          </p:cNvPr>
          <p:cNvGrpSpPr/>
          <p:nvPr/>
        </p:nvGrpSpPr>
        <p:grpSpPr>
          <a:xfrm>
            <a:off x="323528" y="476672"/>
            <a:ext cx="1021970" cy="1021970"/>
            <a:chOff x="4855797" y="523448"/>
            <a:chExt cx="1021970" cy="1021970"/>
          </a:xfrm>
          <a:scene3d>
            <a:camera prst="orthographicFront"/>
            <a:lightRig rig="flat" dir="t"/>
          </a:scene3d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A59D6F28-0DD0-4F39-AD92-CF0999DF8582}"/>
                </a:ext>
              </a:extLst>
            </p:cNvPr>
            <p:cNvSpPr/>
            <p:nvPr/>
          </p:nvSpPr>
          <p:spPr>
            <a:xfrm>
              <a:off x="4855797" y="523448"/>
              <a:ext cx="1021970" cy="102197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DACDC50A-7BC0-4204-8379-E5F95B85653E}"/>
                </a:ext>
              </a:extLst>
            </p:cNvPr>
            <p:cNvSpPr/>
            <p:nvPr/>
          </p:nvSpPr>
          <p:spPr>
            <a:xfrm>
              <a:off x="5005461" y="673112"/>
              <a:ext cx="722642" cy="7226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FFFF00"/>
                  </a:solidFill>
                </a:rPr>
                <a:t>разнос токсинов по органам и тканям</a:t>
              </a:r>
            </a:p>
          </p:txBody>
        </p:sp>
      </p:grpSp>
      <p:sp>
        <p:nvSpPr>
          <p:cNvPr id="15364" name="AutoShape 4" descr="data:image/jpeg;base64,/9j/4AAQSkZJRgABAQAAAQABAAD/2wCEAAkGBhMSERUUExQWFBQVGBwYGRgWFxoYHhgYGBgYFxgaFxwaHCYeGBojGRcYHy8gIycpLCwsGCAxNTAqNSYrLCkBCQoKDgwOGg8PGiwkHyQpKSwsLCwsLCwsLCwpLCwsLCksLCwsLCwsLCwsLCwsLCwsLCwsLCwsLCwsLCwsLCwsLP/AABEIAMIBAwMBIgACEQEDEQH/xAAcAAABBQEBAQAAAAAAAAAAAAADAgQFBgcAAQj/xABCEAABAgQEAwYDBgUCBgIDAAABAhEAAyExBBJBUQVhcQYTIoGRoTKx8AcUQsHR4SNSYnKCkvEWM6Kys8IVJSRTc//EABkBAAMBAQEAAAAAAAAAAAAAAAABAgMEBf/EACgRAAICAQQCAgICAwEAAAAAAAABAhEhAxIxQQRRE2EigRQyUnHRI//aAAwDAQACEQMRAD8A0BMpAqMr2/OCLmhjX0I9vKBJkJGgr9GCCUzlrx4pR6hdLhuopAlLLWCunP694UlAu3psf3+cEKuRHSABhOTNNAimgMcnD/zIrbdodguCGO1/X8o5YNbs7M4/3gFQFElnZujH9Y5CVNRBJezkWr6w5loao2apj1Uxrg+TfTUhhQ2E+ZpKp9eWkeGZMeqKHYh/OHJU1zla2vR38o9XMaoc+UAUJElRHw16/OPe5L2SNaPSnKCBx128tfrSPETA7PenoGgorAMy5gsxHRm6eUC7iYoM7C+zam/KHOZO9uY6R4pNRV+ra7wmkKhCcJfxHM4+vnBVIH83WmscZR8702tAjL3I6PC46HQRIS/6j6+hCO6TmehHTV9TtDc4E3zAddrQqSkh6pUw1Hz8/nApP0IdnDJOifT6awjlyEjkDsfl5GESyBVkk8tdYV93ettW+tI05AGqTLF3vqTsBYcmhvNQVPkNufrT094dCUQXqeVPfaseKCrWbYwmhAkSFk87k76/XWDCW48QD8j9bQBODOq1jk4sBpq+rweZh/EP4hGl7i2u51hIEFErYBuvlWn08DOFe4Aag/KOMzKfiKuX7DyhQU4bOQ8O0OhvO4QkhwCx2JtpA5WACR+Jm3f05iDzFLCh4gaa/wC8IWiYWAWX2LN8oTpk0vR5Lw6Gqp70IHttBkSUjXL5OWAjxExQoejfW8LClWLMd/lAqKoDPwhuFrFeX6bxxwmrktS+tL9BByjU638n9A0LQW6ivlDoKFSsapCQlNAALJfr7vHkIGIA1MdGq1X7GMBjUV8Vx+4/2gMsuls6lAqu4cWpTobwuXhSHYJrUm56kwSVJq9jy339o5SRCMMXotVd9ennBErqxJLc76wkSW3Nh19BQfOAzsOtJ8KRy05Qm64Cw5nhxU8/lC/vSdFB6WiMnYGaSA9NTpYWrprWAS+FzAcyibhjs376xO5it+ibE+9fyd+XtBe8pv06X/KI2VhVH4mpb9udIMJWWzmm9+cNSZVsczcchLZifrSBy+LIVYkl/q4hqrKHKwHIZ/N67WgOLxGGlJdcwJA1UWrt6jTaGm2xWyUGLBD1PXpWEHGoUQ9wfQxUuIfaHhEjKhEyceQypP8Aqr5trFZxf2i4havCiXJTsElSv9RLf9MdEfH1WDZqX3tDaU0AP5dIBN47h0PmmB9hX2GsZkOPqnHxqUTzt+kGVPHWOiPif5MLLxiO2sn8KZqxySkDzzER3/Gkg17uaOoRzt44oC8YTaGappe8brxYBZpU/ttKIDS1H+4pHyJhjiu2YbwSPVY/SM/+8GOzHeK/jafoVl1R24mpthmqSwUNfLp6Q7l/aWgFp0ian+1lDzqC0ULvlJLQ6l4yYN2hfxtPoEaCnt1g1Ck7Ka0WlSfmGMNcT2klEEpmpWSbJUKBttYp3fk3Sk+QhUiaHYS0f6R7xm/Ei+GDyWXD9pElfiUAzPawFW5xaJGGXMTmRLXZwSkh3FwYpPZ9Uv73JKkoP8ROgIu3SkbZE/xI+xUVI8EmsPCxqTV/SI7EYAiipoSRcZgCfVt2i/Rn/wBp/YzDzZK8SENiPCM6SfFoM4djSjitBpA/Ej0x0BGGwyVJz4mWhRLgd4gKNXYVeJVEogOFDTL4nEYjj+HTUyXKCS9glyOrcoj8FxDLNPdKMkoSFKNiFMKN1ehiX4i6Y6SN/wC7WD4SDU1L8qQKZNIOh5bNT3rGb9m+2q8RNEmfOZRPhWlkhVqFqOb87Rehw1RYO6XDsTVjZ6aVjjnpyg6ZNkkFLKmzaUDmt9vOHIUQACxNX96D2hlhsCUEFTqItyp6XHKDWI8Sq09G/MwItWezMSASGT7/AJR0eDDDXN9ecew8iyNUubEhxZ9w1/q8er0q4rUFhvXeGpnA/CQ5YV1oR8iYSjETAcuWgq7gUGj6VMZXYrHH3hqEF7sL1s+1o6fjCGIQtru1Wv6wmQVC4Z71B09bH3ju/Xl8IsKAm9qloEVZ6me5OlqdPbeHCseh99PVh9dY6TMIABAp82/KkCnrd6Cg29G2hiEqxyAxoWu+jf7QocRBohOZTsEsS5pQNAFSwiWVFkgBzypFc4J9qeEk4lpoIzeELcFMsUqrmTdVgPMnXR0XqP6CxPGO081Ty5MpSCqhUtJCjU/Agihej35RDS+y86ZnmzETFlPxZgXD6Ma+QjUe2XapMmSjuilS5odKgxZB/EOZenmYzfMTUkvd3rHqaenHTX4oQxXwxOgaI7E8PANnibnYpSjUvzN/W8J+6vUxoBCycGRXaCGYbND2dJUbWgMpCjewhgNxKMJ7gk0iVkyKVvHsrC1cmHYiGThjmrB5mHytSJtOESamhEG+5JL6c4LGQMvDkkUickcPLAKaEo7tH4nMF+9gpzsTVgBCAFxKWlKQAIhsfPMqSsihNBE0jBknPM8Kb+UUftXxlMxbS3CRSEAfspx5UvEyfxfxUBjYusBo+o4+YPsmnqTxSUQgrSQpC6PkChmCjt4kCPpiTPpCAPDbiGJlIQe9UkJIIObUahtb2hwDFB+0ziJlLl5v+XkJD2zA+LzYp9YYFHmYIqUwJYmnrAeKITmErIFPRRUkMRqz3ERON7e5CRKQnqXis8T7VzZpJUqppSkIY54xw+XLcSVih+HUb5Va9L0jW+ynG5uKwUqcVB6hRIAAUk5VEB3qx9owDO5cnrGwfZHjUpwU1Ky4E9WXVwUy3Cd6kn1jl8pfhYjRMNiAoPnBJFWtXbyL1hU1TdQeTc/0hhMxSHYkZiDytaulISjEJpQPpXS9KUsPSPOTHaHZ4ugEgrq523jyGS8UgFmTSOirYtwKRwhznUpmBATyD5abu5py6Q4w+Gqakgjbe/u0Fm4hksXJY2tX4b+UMp+KyliwA2NdL6aPGTQ8D6dIKqJpz6U8qJvHJwykiinfwvqK00vEBM4vMVMo4SNU5akuTev1rD2Ri1EnORlZgMzl9HDC7QYZKkiSEnwhyC7sb7F/IAR73dCW6h/rRz6QCdi+78RqoUYcz+kNhxJQGZSWDG+/9THf5ejKsrX2mY9UvChObKpRcpTtavU/Ixk3B8IZ05KdCa9BU+0Wjt7xczlM+Zy56Cg/Xzht2WweRKpjVV4U9BU/lHsaMNkEhFok+IgfhQGA2AsOkOVGnWAYcMAN6w5SoCpjYAGUJck0SHMV/i3aIlWVFA0P+0fFkoQUi5ijLxDqMIC9dnsaVghXvEwlHpFM7P47JfeJ48dBYClfyhjJWagCGKuJJJKUhyIi8XxbOtgXHQmI3FoWiqDT0rAInP8A5hgc130/WBzO1CcrWMVwz80shV3f1aImcsvBYEzM4krQk84sfBO0IRJYhyCTWM/lqUTeJeXiSmWdzCGWDi/HypCnN6ARR5kyJDByjiJqZfeIlqXRKphKUPoFKAOV7Atdhq8T/ZT7PJ8zGhGJlKlyZRClkgFMxj4UJNlhWpGmziFYh/8AYnwxa8XNnAsiXLyKoalZBAezjK7cxG64dBeInDSpUhARKQiWkWShISB5CJrhcxw5LxN2x8D+QprxUvtelyzwqepYGaWEqQdQvMAG6gkdDrFwpFO+0nhQxWDmSCrLmAKTspKgpJbUOK8ntFvAj5jnzYbkwpROoY7bHWEwASfBeF9/3wJIErDzJxbeWBl0NCogGNY+yjCj/wCOQSyXmTC5DuHY9LGKL2Nw7YLic1rYcSwds+YqHsmNI+y9RTwvDhjmPeK6hUxZF44/Il+LX2gLAnhT1W1KPb0rvtCJvDnILAAOGdtzprU0h6qapUtISK3rcOS+tNDCu+1o556sfmR7RwYCkRE/hBKiQstpXQUGsdDnEcQXmLJLf/zJ03joKiTUQGFxHhBIDGtfUfl6CCLmDMHDnf1LHl9aQArSfFmAD2Yln0YWdoUJdBfd30/L94i2hiE4dA8WTLa+4sBS1D6Q6xQAZSQCSKeVXG7UttBCwa7NzqSLc6EQlM3Uc/IN7decJ4ChEtbh8oJbVywN/WGnFwEyJi1WlyydvEEq+ZN+cP8AuHKSS+jOOv7ecVr7TeLhGDEtJOacoJ/xTVb71CR5xenHdJIdGbyJPes9wfZ4mcIoH4fhTb84r2HmlIeJbhM/+Gv0+ce4BZEqAb36RVeL9pCVMmwMPuKY8y5ClbjKn8/zii985gAe8T4gqYpyXh32O4KMZi04cqKStEwpIb40oKkgvcEhi1axDrheA4iuTNRNllly1BaeqS7dDY9YAHiMSpLgulQoRqFC4PMGkKTji+piwfaRw9BmysdIS2HxqBMoKJnM8xJagJ+Lmc+0U3OYSGS6MWSfCn3P7QifilKVZNPqsRiJxjkLoYYhyqa20AMyEFfMdPoR5AA6wjO5guIxA0hkJm0IUqAD1Sov/wBmPbhcuYnCTSVS1P3an+AgFWU7pLFtjS1s7Ji2/Z7gyZkyYwIAygm4Vct5QpcAa/huL97MY2EXXhTZXjKsPie7mJVpr9e8aBh+LpCB4mpGEZUyiexOKYRSe0vGknwi/T847jnaRksm5iozsSVFzeCWpYjLe1GBMrFTAbLUZieYWSfYuPKIsRrXEuCycQB3qM2WoLkHo4q3KMoIGYsGDlhdg9K6xrGVoRpHZ7hH/wBDPLl8TMADaATESg+9UqPnGgcDwf3fDSJIWCES0pJ1cpJoLUqYgpWAbhGFKVFu6w5UnmpaVEj1HvEniuEpVlUFKBOmgNXvclxTlHnajtO/bB2SRmVKQoORRJemVh77wiVhaupylJHh2YlzAUSsqiRRZFCXuWB50D1gU4qVmIJa7OUuPFewfxNX3jBUIfzAXrmsLKbQaaR5DJGHpVP/AFgezUjooW5j+TggwCnJ3FNCwAtrc/7eKw5zOghizVs1NeXzhlK4wlN3BVU8tRCk44rS4T4Q6mIZ2uwF2eMd30O0HUlQFg7gDNQu1WcbHTXoY9w+Fyg5t6tTS7baax2GxomBKtbj+khxrrX2EOZZzOSwegBYmmp6h4G0x1Z4ZKQp3zNUCwoCPkIyf7QuK99jFJBdEkCWmzZhVZ/1HL/jGjcV4wmRJmzC/gSSxsVKOVIGjZmaMRmzSXJqTUncmpPrHb4cLbmB4tbeRiS4TPDFOlPYvENMnDKdDAcLxHI/T3j0gJTtVxAqUlDjKmwH5xBpTHmIxZWsqOseIW5hgKWuA5oXMMDaAC/4+T/9HJQFg91MTOIZvBNCnA/tVMD9HijqVFp7I9oUsMPOTmQQU0pmlqBC0/3MSx5RC8c4V93xC5JOYJLpX/Og1QodUkPsXEZQbtpjGAMePClS2jgI0EeAQoqpHizA3gAW8JWCGcEOHD6jcbiPUIUoskFR2AJ+UaHw7g8v7tJlzZYUUJJ8YBKVLOZQB2f5RnOahyMzlJcsKk6CpPQRrXZvCd3hpSCAkhIKh/UaknnApWFlpbKhIYMGAoOUOpc+MHrqWB0OZwpDY8SmAZQqg6fO8dPxiRciGU1lB0qHkRGE5XwNIMrFEmtTBJanMMJCqsXfnE1wbCBUwJJABudhrBp3eRsUmXSM87Z8Ky4pISkJ74C2q82Ukiwum0apxGciyBlSmgBLmlXOrmMmwM84ziMokEd5Ol+G+VKVJcD/ABSTHXF1bM2bLx1IRhcosjImlvCtI/IDyh1mJlsmhBBDXsbEmrt7QHjWDAwk08kkb0IfrBcLJzy0KGqU3NCSk0AOr6jnHmv+n7E0wCao8YVmNahiAX+Juf00eCYUFglyQ9X6hn/aFlKm8KSRYPq1RXSot/VClSFsCbjYgmgpr6iMt3ohMHL4tOb/AJcvW6gDfUFJMdHTJZJfNtdttY6K3sfySAowKPxEHbUjb0Ynzh/gZKfhAYMfEQ160fk4MN8ExGdSWFSz1cP6i1d4eScpbMNi1atX2IfziF7KSA4rDnMAk/io9TlpU8zbdvWDyZAAVmNLElq3ryH1vAMMsl1FsxUWKttOn+8LxCzmH4aAkPzq/k/rBjkpFI+03iJ7uTKBLK8RH9o/FuXP/TGazpjRae3/ABQTcUsgulPgT0F/+p4p05UezoR2wSEAmzHgBhZhLRuB6BBpCKQEGHCMrUBChcu4Plo0JgIUiseZY9WYTAA6wq8qkq/lI9y35xpeCEleX7xJRNy2zgFhrFG7N8EM1QmrpLSr/WRtyB+TRe+HYYTVhLs+rP7RweRq1JKPRaWCK4t2HkLJVhpqkA/gmJzgf2qDFurnrEJ/wNiKuuUGscyq0/tpWnnGnK7JZQ4mKH+Lh36xHz+B4hLls6QWBT82vGa8uQUmZRjuDT5Xxyyw1T4h1cRH5hvWNamSiPiSR1BHzhonhkp37tAO4SP0jReZ7QbSudjeGqTmmqSzhkGoLP4nG1BFqBjikQpApHLqarnKy0qOZ48mGkKXMAgsngs+YAcmVJtmLON+kRYYRBY2boIY90p3Dg7ikTfFeErlHxJI56HoYZyxGsWqNFk8wPECFBKy72PPnE5IJFUu8V/EYcGLf9nE9K5qpcyqspyk6tWvNgYtZZEo9jZE0kubmKlguGnDcVkkfCtaig/3JWMtdQT7xqnaLgiQMyGSrYa/KvlFdTIQoo7xIJSoLSTXKpJ8JGxeNlcbXsxZZOM0kKTr3Ze/xEc/7j+lIBwyaRIllqswtQi99xR4e4omZJXYlSCLVdlU9xXrWGfAznwwF1B9KkhmHoTfl5cl/iw6JcKCSyllj6MTR+ZDQhRlk5SauCBWgdiOZt6x4JYLAk0CaaP1NKV9I5KCsgq002rSu1PWMrAKnCzW8KgE6C/yjodSJIyh3J5EgdL6Wjo1QyHk4auwL6Etf8hbYPDmckhLhTnlq4FtGpAMBMIcuACB8Vf6a+Y84c4hSikqBsQTqwDgEWe5eM1GgUcDLFYpBAKloZCSCoqDAgkXFjYto8MJfFZM5QSJiHXVJSoG2iVB0itnpTnER214QoSZk6UnMzGYgD4kkgZm0IcGkUoyJkuaUSkGWpvGFBiHZ6GoUGZvWO3S0Iai3E9jrtX2dKVKWgmZLBdRysUE6KAUS2ua0U/Fy8tI0aZxiZJSEnKpIsHY1vkUfhUS9D4TrFY7S8PE0d5J80AM+pYaKFymxFU7R221hjr0VJUT3ZLssvGzSlNEIAVMVRwnZL3UWPRidGMFG3dhOz33bDy0lJExYE2YQWYqDoHklh1BO8Z+RqfHDHIiG4r9lMpUtKZR7paCcxYzMwOhqHUGo1KmIXA/ZbNXjF4czQgDDqnpmqScqghSEqBAt8RLA0dO8aqPiADjNVgWqWYfX+7ji3FThuHYzEgpzJlZUuHGaYQlI5uSmnMRx+PrzctrygPmu4eJPs1wU4rEIlVy/EttEJbN0dwnqoRG2ptGn/ZdwfJh1zlprOPhf/8AWh006qzex2jt1tTZBsCS43wxEpCUS05UhIYDQikJ7KjLPSTZierA/mIfdogyWrtXXc2hpwOU8xLaAv0ZvmoR50qav6LvBcwtkOz3LEvU09vyjzvXZLsoHXldn+rw3xacwbMEmxLg3Zjpz9I8mzAkgfElIHiOpt5j66YNEDrESJa8wUywKBLAgVNT6+3KIxfAcOtSf4eUH+VShRiXvSPZkzKxpQs1HIALN6+0eietLMl2sD5M/mfblCsNwCd2Rks6TMYu3iGgJ/ltp/vAsLwDDv4u8IP8xZj/AIjWJBWKVc0pQA73Jp0od+UKTPdioMa+YPnaHZTkxEngeHQ6koCspIcubXoaBnHODffszHM6jsGs5DcqW6wklRcEhlGpejOHb8oLh8OQHzCpc0Ba/KlHp9FXYrPJqEFiWJUpmOtiNW3ivdp+HhUmaqVLCcqgxAFs1WOzPE4FpMwpoVXABqLgOPOPeMSQJE8aBNeth84pII2nZl3ckkVteJTspOUnFJILEGmz/poesNO48Koe9n8CozU5aF3fYamOhNLLNnLBf+0k05ErSaKtXevrFYxwdDjcH9Ys2KmpTLKV+IAkpJteoNaFyT58ojcTggtI7tJYAZjU1Ny7WqI3g1NGLHPBMWcoOrNUX08qP5wuQgo7zuk5QpZ6Ddnre3MQzwkxQWmWNi5vQA/m0SRnfh1PMWL/AK3jl1koywASXjFK+EjKbk3o9edxB5k0slJN/iO5dy3yr+cAlJIYDRnI1YBz5WpAcZmKhUs9PO1beUYWwuiRkTFJSAFUEdESnOa5kFybqYs5bTaOi0Pcj2VUuqqVPQEAMkh/c+wjyapVwWLG1iKBq3DkfQgU9SgFUPhFxYOHp1JtyhRQWAUomocClKmn+V4ivZBM9kMShOJmIUcqpcrN4qDKSlSix28NdiIxvtZx7vp8yaDlVMUVkMxCVlpY3BygP1i1dosUZQXNqUz5JkKuPCWQtv8AFDt1jNOJzXUtVFOaqBozuAPSPY0K+NUMaTuNzJgKZinSS4euU19q/KPJy5koIKVUVXwmhykbdYYER2Y2csLDZ7tGzAtOG4PKnzpK8yUpWtJWFUCkP4uijY6F3GoGvSp6kkF70DVFr+zHy3jGey65ys0uWhSxdLA5Ur/qUzJDOa7RsvCitUtKZxSFhQdSAWJyhyHdg78/lHleVuun1wW0nlHqcap0pKSSQ9tTuLttDb7TMamXwBSFfHPmoShv5kzO8rqAJco+0SWJXmJyuwFvYn8ucVH7XpRHDsGSp3nKYdZanfm49zEeG38hJlXCOH9/iJcp2zqAJGibqI5hIMb1hpaJaZaEpARLGUaZRsCTe1OUZ59mXZsn/wDLJZ8yJYaigPjL7uGHnGgowqlyykMRmNdhQ01YZfQ0jXytTdPauhVY04tKE1GVJ8SdCNRcJ6t9WiL7Olpv+Kn5sx2P8sTsjhwSQGVo1BUvclntXziAwTonkC9f3jKK/FsfCLIQFBmJqLgu7MTzr8oSMCVBQK2qzuBW1dH0/WE4PGgo+FTg0vcEivmLDnHv3xKgE3VautHdtjWsZKTQvsR9yZyo5yBQuVOXpycD5weWctSSeYD1evtTzgalME5SW1Ic6sL8rftCp6joujZmA6A0538oLyJyyLC1A1YkW6kXtQVbRoROkBVHIegdObQ/FSz5SzvRtRChPly2/lBBALPUB6vX/aEox6Gbwly6r0swAet4oBzJlAbE6UpQtQbM3OkLUkS1k5lK8QLDYAb3DvDadxRJ+FTZTR9AnV6veGeImgZjmHirYWbNRzUXESytw9k8VZbOylsGtrpXyuLw343iD3S81Cqh51r7wOZipYTmYFQqDZ2B835coieKcQMxKXo4BPOjD2+cVBOwi7IqXIekW3AYQSAxYEtmOoewHn9ViB4ZMloVmWbVAFy31rEuOMSnYqJc1Nyx0fUCp00i5JtUEn0TmFmoC0KUkEP4iQ9NXpzIiwca7QysMlmJJ0A3Zn2H6Rn87jcoZQmiQA4PSrem2sT+O4vLmYWXiEoz94Fy3VoUra3+Jjbx5OKaEuaGJn95MVMUQFK2pUn9ng8sGviYgJtqQQL7Pl3F4hWQoDMSkhiGLWLl20/WJCXjkpSQG2Fgwelb6v5xlrNbrDA9JSC5s1AGDOx1G3o/oKcnu/hyl78iNFavazwKTxFGQFiGsXFrBvNjAhNckgghNS9GP18xsIx5E5JoIETWGU0YbbdY8jwcVagalL7UjoX5E4EDGTQkhSTcM38pBOY6JDanlCpOHWshjYbv1OxJY/rEdJxCkKqXDOX0dqE2ffpEpOmFCAHUkG4Rq1A6mOgF75RuYeHyUs8lU+0jFmVh5YdwZrEP+ESlg+ZJJ103jJ5hI3IehMaV9qkxPcyEpDHvK1eyC1dSyq+UZtNLU5fvHq+Kv/MYN48jwRY+xPZdWMnh0kyZZCph0LVEv/JvIeUdEpKKtgXz7OeFqw+H8YYzh3r7Ap8ALV+EO39R2i0ycSVqdJCQKFr05tc/ptEdP4j3L5kO7jw/hBDUe7AmtPihWE4zLAPiAGZw7KY+Hf6v1jwp3OTkPA8MvxUbVg2rPX384eduuBy5uHw8mZLCkyEhZd6LLDLerk1HOG/D5vfTwEMCGYlvi5cyW9on+2ygMgJAdeYuWfKktXQaR0+PDbCUhJFYw+RIRL+EpHhSGYkDRhqCrzgqEqBdKiUsHo/ietfTpAZPEQMylEFbZR4X8P8AKdw7whfa4ZwgkDTobi31SOVJsLslMPKPidyUVNCaAFi7sBURRl8WSJ+ZwC9OpsA9yTSJ/ina2XLl91IWFqUGmrbKOQl8h5udYoM3F5QFFAUMyVePQpIWhmL3d26R3aUUoUNraaQkkISgqIJL+NrczZLl3ca3j0YxKFF8pc0LkBm9DcGntFS/4lWQoKyuQ5UwsS9OTk2hhiccrMynJBt5OxbqIxWkK0ui343jwAKRZ3qAdSwt1qLRD4rjq1FxR7Ny16sYhJ+JJFCCkB/Mtlto+u0MZcwg/FfcEfMRotNEt5JReKmEfGTQi9nrTyLwjD44uQ55s4566wLvksylCjP10bz+qQlMuuXNWvydvSsWoqhDs8SJLKJLsC31z9oNKxrMQT+9/KGTAMNQXpqdz7QSXJzrSlLZjRII1NK8m+ULamBKYHDd8SS/dhnrrokbE/Iw4x6gHUaAQYy0YaWJQW7VUpgMylXptYDkIgeLcYSAAlQLu7eJgN9I0cMUaRVKzlY1KnLgMOjaNz1hIWgqSoLpT1FK9Ijc2YOQwJFLwWRhwsZfqlPK0KjMf+AkBnd/mWet2+caH2alhXDZQaicQu+1T+cZ3hU5Bd6WvUfIxrvYjCPw6W6bqWqh/qKQz7gRUFbKiZ52jk/xWoLmlGq35QyTjTlZyQWrTR7n5w87azBLxhBceHM3JS1FvraINgoJGWgqA+mpfV25WiZJEvkMZhJqVM9ifrY2gsvFKZwS7Guu3zIhgcObuqqXY2H7u0LAIso6EAn60+cSkuSaDzCl7n92rpvHQ1VMbbzIEdDwKzQJMseEJrnD6Hap2L6fvBkSnJQ4zAsw0SKAmlPC/wC7QDBEJSDS1K0Fakvqfyg0njBRmISCS63YADUCjEsdOV485U2aopv2pKKu4QA4QVrtUkUbkHoByPOM6+5FJKpgLAkl9TdvMxp/avhE2c6woBSUsAHDmrO/hYmv5RQcfw3FKWZapahq5SQ7MGFNzbzj1fGnFQSsZG8N4cZ8xioJF1KOgdqDU7CNEwfF5GGQmVKICE1NnL3JV+IuLxXOHdjJoKnUkM2Yh6e1amJTD9j5pmAOkpAqoUpl8SuVagOb7RnrzhPDlgTHnEu12ckJACWahvSpfXSIiVjKhRoNDalbecT3/BhKgAGTmufE+Xu2DUyvmVSvwGsPuC9h5algz1NKSnMoGhNvCOpNTpGcfjjwG1sn+D9kp8jCCeoMo+IpeqUfhJ2NXOz+lf7Y9qO9AQVvMSKsNATV9S7Dyi78Y7aqAUlKBNligchJV0I8NnvGbns0talTHFFKUE1dRU5CQW+GqWPInVo0etptUi3GsEPLnzFEtnGhvUtRxYflD+TgyE1KislkvroVUvZharnrO4Ph8pCiic6FEMCD8RvmfdwQ9KdIlMLweQFkqTcKc1N3T6Mztf54PVSdE7SiTsBMCgL0dxVJdtbMMwDjeOHDFZTMYhlMMoBehOYNpS9biNJnYZHdKSQFJdSUgVDKAGlRs3WloSrDp7nIMvhS1D8JBzB3DM7gjlCevXQtpVOF8IM1UteRkoKA5LBTVYeZF9BzqfjHAXGZAAOZmU1bKFNP5b6ViyomBDFgLpBGhNX6WOthyiJxONWtbpBAL0L3Nr6s/wDpaM/lcuC6wV3FcAmgeFFgS3XbpStegFmh7PzixyqPxFm2ajaFjTfLF47oKyqUly2UABkmoLszg0Arzj3DILMxcu9bOat9NWH8zRElkpMnsrMWJhAYIIckH4ipNwBsb/Ql+HdjUhTrUs8kgAEkUcuXZntqIsWddXUcoSSfDmq4barjy94KZL0Skp62UGu3R6U2getJoEipz+zeZREpLJTcuzZU5iCTUkVu+nUNMJgpyJpT3RSokHvCcoSEsSz6VYtvWLtLKiEg+Aqq3M0tYUHvtCkIUpYBHxBszWQCAQP5T4Qdoa1mhma8eKpizKdvEElTOkE0q2u+1TVoj5XDpstJExGVT1Bu3wn0UR6xpZ4dLMwLmJBKDmOb4XBArubEA0vd49x/DZc6ahahmyyzLIsFjMKsRvrSo5RsvIVA8mbIQo1sefqGg8nMXUlJzEswvYmjdG8ou87svJLZiQxqxfUgM1x4G625okcDkoUQ5bNUWYW3/e8D10RRAy8ORlTUzVJ+FNwV/Awarpaj3MbhhJf3TBSULYGXLSlW2YAZutXiodmOzwRiBiVKSFpcALV4QS/w0qQmgVTpUkPu0/HTOkqEpQSvu15QXdRCTtX8P6Rpp6sUm+zZQfJQe2+L73FLmI8RKcrsXSkEmrUDpJbVttYjCoUEzFFgB4Hago9PLN6RL4fsupCGcFcwWLpDmpB52rq/lDqd2dQUBGYjKn4kGgUouSGNwA19Ih6sSKzZWpyhNXLQ/wAYBBdi2r0YtkUd6QReCCSzrzKdk0dKWLOwuS1NNa2tWC7NJQAc7qCFB6JOVT2AFKE6dXqYk5PBZQOcEBqOzqJFWA6W2AD7RPzdIW0zvE8JmhTBK2AApuwzX5vHRpi+GynqtaTsJuUVD2fW/nHRXyf6FtGc2UD4SwoBtdnYCwJcbwlWHVnALAWvYOLeRNeRhwcIFJoPGx5PZmfkRTaPUyAPEsAH8LsbhnZ66R59dlVYGelGZSd1M1rGpq7l3rytHgwyAkABxX4tATUBrHSmwhP3VKhRypJbMa0qS9dfq8DweDDBJ8JqADToQbOK+oh2S2dOwiJlfhqzh65dDU1hyoMBlDAhPxAcj0b5gQrKwU1w1yz/ABMAOogZBLm70ItWtOZudPaE7GsHpkFy60iwoLE5rhtQAfWAiUahPiYGtaqoGrYAi1LQudJILgG71IsAxPyA86an0IRLKakJzVKaXVTzLK9IdC+wcvCA+NdUChTViTodn1fkIJjsYMwASCa0ZgEuzJ6UryMKm4gsWU4/9Rm3u9IWMQUtl1FCwLvvRucBVobKwyXBKQGIJ/FUhnr5Bqm0O5uUpzIDCzm1Bo+zih21aAqmnxeEKBJysQ6lAGj71PIR6ZpytagNd1UtWjQWNNBZBdaS4DOA1i7sfI21ciOw60oSoEhmoE0cjfatG3PKDSjWtgkNT8ThlOzlqH9oCqWlLgJsMrE0oTU87navOHih2hS58taklmYFISGI0bNdviA849mtRSUCozgkCivFU02ABGnNoSMSAMpASUu5BYlrmtdBDLE8QCC35UcgFhRtvMwIA07irDxgApN0oBdmNdhDnhsuhzKfM9Ff0sX8gG0q1dYbKLgOAl1HzdqkHS/WHSkggIdnSxalmoNvFtZodoVg5WY2sQQrd9X/AMn8gOcLTKWWcDKl2pUjMwBpez6U8oad2kTMo+Ig+N7As5OgoBfntDiSHSDmomwa5ADU0BqW584EJOw0xSEgDKSoGqhupNRSrit+nQeEzKDhVUlnUzVtq5YnSvvAO+Tm8Syz0Lva6i9zy32rAZeJKiMlEg2ocug8/wB4GJ8kimSyipa8yQ9Mr0cvU1J8QNtGg0soYskAJADkOR+Lw+w6vDWWtCUElTFTK8XN3BG5qBvAZfDsoJBK9Ql2FSKFy+vP3ht2VgTNeYSHbmnqS5INB4utIRPCgWUQLeLU0cWHTzeCrkFCWNQb9HYV/CLAwoylLIAqAA3k7MTqGGm0TfRFHSsSoVAJvTdT7OdzfeES5TqzEZTUvUkgPQ1Yls21xyhC1MDmBBICiXap5dD7wcFRZNanKSA5pmZROgqDfTUwXY7A4mWptAx8IuxAAcmz0NaaW1LK4YEOXUoAAJBJISSkF/6tdNfQMjAWKlBKbgFJDNVy7aOWMGXMJDSlZiqoplLO3MFIa42NIqnQ+eQGHSSHLsXDasXfbQQ/mzUpABIUMoLCgHhBUxu1D5uXMQ0riCnUWpYsKCpr0JDdImJISpGYBlAEBwAwzgGv+RL/AJw49oItngSV+LKK7p/UPHQRc1SPCkMABQEMKA7x0Xj0TcQT+P8AwJ83f5w1Uany9kUjo6MizxAZSgKB4dz0jbR/NxHR0ZR/qyF2CQHQCanMamsF4RXDrerKF+qo6Ojdc/ouQ0NVB9388or1gOIH8RtAoexLekdHRCI6BKNT0X8kj5RITz4PL9/nHR0H/AQHGjxTOTNy8SBTyJHmYMsOhf8Acn849joT5H2OZJ8Xn/7t8oNKSAtLBnJdtesdHQyiL4p8ahpUNyKy/q8R2LSMxDUyv55b9Y6Ohvgljtav4i/7Ue8wP8oNiC04AUGY00qqYTHR0Lr9l9gV1Up6+L8ifyHpD3FoG34F/M/oPSPI6EuGZLljTCSw66D/AJZFtHQPlCsKkZJhaozV8jHR0UwE4M/xPI/9j/Mk+cPkKYqajJpypHR0J/1KfQzUskzXJNB7qrC0KISGLeFZ82T+sdHRvq4f6DsClVVf2D5oh3gFHKnon/uV+kdHRgxo84wf4Z/sHyhHCy0okULqqKGgLfIR0dFrkT5Q3w6R3L694r/yEfKJaX/zT5f+N/nHkdEPoldBsMPCI9jo6Nij/9k=">
            <a:extLst>
              <a:ext uri="{FF2B5EF4-FFF2-40B4-BE49-F238E27FC236}">
                <a16:creationId xmlns:a16="http://schemas.microsoft.com/office/drawing/2014/main" id="{7E8CDA20-FD1E-4FEF-A934-B709375E03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94E27805-0E56-4556-8D05-7669987AE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592263"/>
            <a:ext cx="686435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598E413-3F9C-4AE8-A483-F33622EAB385}"/>
              </a:ext>
            </a:extLst>
          </p:cNvPr>
          <p:cNvSpPr/>
          <p:nvPr/>
        </p:nvSpPr>
        <p:spPr>
          <a:xfrm>
            <a:off x="4108743" y="2996952"/>
            <a:ext cx="334702" cy="28803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2A0A84C-97D5-47AE-A508-29E586379CFE}"/>
              </a:ext>
            </a:extLst>
          </p:cNvPr>
          <p:cNvSpPr/>
          <p:nvPr/>
        </p:nvSpPr>
        <p:spPr>
          <a:xfrm>
            <a:off x="4311937" y="2998341"/>
            <a:ext cx="309364" cy="288032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1488C2B-DCE2-440A-AEF1-07604EAD0DFB}"/>
              </a:ext>
            </a:extLst>
          </p:cNvPr>
          <p:cNvSpPr/>
          <p:nvPr/>
        </p:nvSpPr>
        <p:spPr>
          <a:xfrm>
            <a:off x="4234621" y="3280085"/>
            <a:ext cx="237356" cy="21602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632 -0.00139 0.03264 -0.00254 0.04896 -0.00555 C 0.06996 -0.01481 0.08611 -0.01435 0.11041 -0.01528 C 0.12222 -0.01782 0.13073 -0.01852 0.14375 -0.01944 C 0.15191 -0.02315 0.16128 -0.02245 0.16979 -0.02361 C 0.18125 -0.02315 0.19271 -0.02315 0.20416 -0.02222 C 0.21823 -0.02106 0.22725 0.00672 0.23437 0.01945 C 0.23576 0.03172 0.23819 0.04537 0.24166 0.05695 C 0.24236 0.07431 0.23993 0.08125 0.24583 0.09306 C 0.24687 0.10347 0.24965 0.11736 0.25416 0.12639 C 0.25451 0.12871 0.25468 0.13102 0.25521 0.13334 C 0.25573 0.13519 0.25694 0.13681 0.25729 0.13889 C 0.25833 0.14468 0.25746 0.14908 0.25937 0.15417 C 0.2618 0.16065 0.26319 0.16389 0.26458 0.17084 C 0.2651 0.17755 0.26562 0.18634 0.26771 0.19306 C 0.27135 0.2044 0.27777 0.21297 0.28229 0.22361 C 0.28455 0.22894 0.28784 0.23172 0.28958 0.2375 C 0.29045 0.24028 0.29166 0.24584 0.29166 0.24584 C 0.29271 0.25602 0.29288 0.26644 0.29479 0.27639 C 0.29705 0.2882 0.30156 0.29722 0.30312 0.30972 C 0.3026 0.34977 0.31093 0.37547 0.29896 0.40417 C 0.29774 0.40718 0.29566 0.40926 0.29479 0.4125 C 0.29201 0.42361 0.28993 0.43079 0.28229 0.4375 C 0.28194 0.43889 0.28194 0.44051 0.28125 0.44167 C 0.28038 0.44329 0.27812 0.44584 0.27812 0.44584 " pathEditMode="relative" ptsTypes="ffffffffffffffff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7037E-6 C 0.00747 -0.00996 0.00504 -0.01922 0.01043 -0.02639 C 0.01615 -0.03403 0.03178 -0.03611 0.03855 -0.0375 C 0.04063 -0.03797 0.04254 -0.04028 0.0448 -0.04028 C 0.0823 -0.04074 0.1198 -0.04121 0.1573 -0.04167 C 0.16581 -0.04537 0.17536 -0.04445 0.18438 -0.04584 C 0.20452 -0.04537 0.22466 -0.04561 0.2448 -0.04445 C 0.24949 -0.04422 0.2573 -0.03611 0.2573 -0.03611 C 0.25799 -0.03473 0.25852 -0.03311 0.25938 -0.03195 C 0.26025 -0.03079 0.26164 -0.03056 0.26251 -0.02917 C 0.2632 -0.02801 0.26303 -0.02639 0.26355 -0.025 C 0.26424 -0.02292 0.26806 -0.01644 0.26876 -0.01528 C 0.27084 -0.00672 0.27327 0.00046 0.27918 0.00555 C 0.27987 0.00833 0.28056 0.01111 0.28126 0.01389 C 0.28161 0.01527 0.2823 0.01805 0.2823 0.01805 C 0.28265 0.02268 0.28334 0.02731 0.28334 0.03194 C 0.28334 0.0574 0.28299 0.08287 0.2823 0.10833 C 0.28213 0.11365 0.27761 0.12569 0.27293 0.12639 C 0.26286 0.12801 0.25279 0.12731 0.24272 0.12777 C 0.23924 0.13078 0.23664 0.13264 0.23334 0.13611 C 0.23143 0.13819 0.22709 0.14166 0.22709 0.14166 C 0.22536 0.14884 0.22674 0.15347 0.22918 0.15972 C 0.2297 0.16111 0.22952 0.16296 0.23022 0.16389 C 0.23247 0.16689 0.23647 0.16597 0.23959 0.16666 C 0.24029 0.16805 0.24063 0.16967 0.24168 0.17083 C 0.24549 0.17477 0.2448 0.16921 0.2448 0.175 " pathEditMode="relative" ptsTypes="fffffffffffffffffffffffff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0.00608 0.01227 0.02656 0.01412 0.03646 0.01528 C 0.04028 0.01574 0.0441 0.01621 0.04792 0.01667 C 0.05747 0.02523 0.07205 0.02732 0.08334 0.02917 C 0.08941 0.03449 0.09618 0.03704 0.10313 0.03889 C 0.10938 0.04445 0.11893 0.04908 0.12604 0.05139 C 0.13264 0.05093 0.14063 0.05417 0.14584 0.04861 C 0.14688 0.04746 0.14688 0.04537 0.14792 0.04445 C 0.15052 0.04213 0.15625 0.03889 0.15625 0.03889 C 0.15764 0.03334 0.1599 0.03102 0.16354 0.02778 C 0.16667 0.0213 0.16788 0.01574 0.17084 0.00972 C 0.1717 -0.00139 0.17292 -0.00717 0.17604 -0.01666 C 0.17813 -0.02315 0.1783 -0.02893 0.18125 -0.03472 C 0.18264 -0.06018 0.18229 -0.04676 0.18229 -0.075 " pathEditMode="relative" ptsTypes="fffffffffffff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032CD-4C85-4855-802D-27EADCD2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260350"/>
            <a:ext cx="577056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Механизм развития ацидоза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4B8375D-CDE8-40EF-A604-BDCACBA3E12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1520" y="1988840"/>
          <a:ext cx="8435281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2517</TotalTime>
  <Words>290</Words>
  <Application>Microsoft Office PowerPoint</Application>
  <PresentationFormat>Экран (4:3)</PresentationFormat>
  <Paragraphs>88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Century Gothic</vt:lpstr>
      <vt:lpstr>Calibri</vt:lpstr>
      <vt:lpstr>Times New Roman</vt:lpstr>
      <vt:lpstr>Wingdings</vt:lpstr>
      <vt:lpstr>Arial Black</vt:lpstr>
      <vt:lpstr>Аптека</vt:lpstr>
      <vt:lpstr>Презентация PowerPoint</vt:lpstr>
      <vt:lpstr>Высокопродуктивными могут быть  только здоровые животные</vt:lpstr>
      <vt:lpstr> Механизм развития ацидоза </vt:lpstr>
      <vt:lpstr>Презентация PowerPoint</vt:lpstr>
      <vt:lpstr>Норма флора рубца</vt:lpstr>
      <vt:lpstr>Образование   молочной   кислоты</vt:lpstr>
      <vt:lpstr>потеря барьерной функции </vt:lpstr>
      <vt:lpstr>разнос  токсинов  по  органам  и  тканям</vt:lpstr>
      <vt:lpstr> Механизм развития ацидоза </vt:lpstr>
      <vt:lpstr>Защелачивающие   пробиотики БИОРОСТ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</dc:creator>
  <cp:lastModifiedBy>Artem F</cp:lastModifiedBy>
  <cp:revision>254</cp:revision>
  <dcterms:created xsi:type="dcterms:W3CDTF">2007-02-01T12:21:32Z</dcterms:created>
  <dcterms:modified xsi:type="dcterms:W3CDTF">2020-04-17T05:31:50Z</dcterms:modified>
</cp:coreProperties>
</file>